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1B99D-9B77-43A7-B799-28FF46B54D84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FBE1F-6C81-42C0-B356-7279B53E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86E0-1970-4FB8-95C8-24D88C9E8BD8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8656-0B34-4DB4-AB9B-3A3E2CA5B957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802B-71A4-4931-BFAE-FED8F28E4E1F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04D7-8ACD-4034-B2E3-8F3BBD17CBC2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9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F03D-8A0E-4031-A873-9AF23C60A609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85C2-551A-4058-B221-7D652AECE1B9}" type="datetime1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2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E05A-F5C6-4715-9A76-D4B81CF6D252}" type="datetime1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5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EC8E-04C6-45A7-9F5D-5E59F9538A98}" type="datetime1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FDE9-D43A-4A00-A65F-9A7F08AD9272}" type="datetime1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2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F938-15B5-4160-99BF-A5D1E9381C3F}" type="datetime1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D938-C7E3-422D-8209-5C1E9E8CCD78}" type="datetime1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09C7-5074-4530-94EC-015E3600B156}" type="datetime1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7544-3684-480B-B4DB-81E5056F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90" y="4572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“Trouble in the Oceans”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earthgauge.net/wp-content/uploads/2012/10/deadzone_1280x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6852"/>
            <a:ext cx="9220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64" y="1887677"/>
            <a:ext cx="9124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1.) In paragraph 1, what is the effect of lack of oxygen on the animals that live on the sea floor? </a:t>
            </a:r>
          </a:p>
        </p:txBody>
      </p:sp>
      <p:pic>
        <p:nvPicPr>
          <p:cNvPr id="2052" name="Picture 4" descr="http://img2-azcdn.newser.com/square-image/26345-20110401013754/ocean-dead-zones-expand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7698" y="3124200"/>
            <a:ext cx="8836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A dead zone is an area of the ocean that can no longer support aquatic life. This happens when the sea floor has very little or no oxygen. </a:t>
            </a:r>
            <a:r>
              <a:rPr lang="en-US" sz="2400" dirty="0" smtClean="0">
                <a:latin typeface="Comic Sans MS" panose="030F0702030302020204" pitchFamily="66" charset="0"/>
              </a:rPr>
              <a:t>Without </a:t>
            </a:r>
            <a:r>
              <a:rPr lang="en-US" sz="2400" dirty="0">
                <a:latin typeface="Comic Sans MS" panose="030F0702030302020204" pitchFamily="66" charset="0"/>
              </a:rPr>
              <a:t>oxygen, fish, crabs, and other aquatic animals cannot live. 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As a result, they either die or migrate.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74" y="5257800"/>
            <a:ext cx="8836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     </a:t>
            </a:r>
            <a:r>
              <a:rPr lang="en-US" sz="2400" dirty="0" smtClean="0">
                <a:latin typeface="Comic Sans MS" panose="030F0702030302020204" pitchFamily="66" charset="0"/>
              </a:rPr>
              <a:t>The effect of lack of oxygen on the animals that live on the sea floor is that they die or migrate.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4" descr="http://img2-azcdn.newser.com/square-image/26345-20110401013754/ocean-dead-zones-expand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575" y="2057400"/>
            <a:ext cx="875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2.) Reread the last sentence in the section “Nutrients Gone Awry.” What is the effect of algae on aquatic life?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75" y="3352800"/>
            <a:ext cx="8607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As a result, the algae suck up the oxygen, leaving little breathing room for the other aquatic life.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575" y="4724400"/>
            <a:ext cx="8607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The effect of algae on aquatic life is they leave little breathing room for other aquatic life because they suck up the oxygen.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544-3684-480B-B4DB-81E5056FB13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3.) Read </a:t>
            </a:r>
            <a:r>
              <a:rPr lang="en-US" sz="2400" dirty="0">
                <a:latin typeface="Comic Sans MS" panose="030F0702030302020204" pitchFamily="66" charset="0"/>
              </a:rPr>
              <a:t>sentences two and three in the section “Nutrients Gone Awry.” What word helps you know things are being contrasted?  What two things are being contrasted? </a:t>
            </a:r>
          </a:p>
        </p:txBody>
      </p:sp>
      <p:pic>
        <p:nvPicPr>
          <p:cNvPr id="4" name="Picture 4" descr="http://img2-azcdn.newser.com/square-image/26345-20110401013754/ocean-dead-zones-expand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5574" y="3276600"/>
            <a:ext cx="875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Fertilizers</a:t>
            </a:r>
            <a:r>
              <a:rPr lang="en-US" sz="2400" dirty="0">
                <a:latin typeface="Comic Sans MS" panose="030F0702030302020204" pitchFamily="66" charset="0"/>
              </a:rPr>
              <a:t> contain essential nutrients for the growth of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crops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However</a:t>
            </a:r>
            <a:r>
              <a:rPr lang="en-US" sz="2400" dirty="0">
                <a:latin typeface="Comic Sans MS" panose="030F0702030302020204" pitchFamily="66" charset="0"/>
              </a:rPr>
              <a:t>, chemicals in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fertilizer</a:t>
            </a:r>
            <a:r>
              <a:rPr lang="en-US" sz="2400" dirty="0">
                <a:latin typeface="Comic Sans MS" panose="030F0702030302020204" pitchFamily="66" charset="0"/>
              </a:rPr>
              <a:t> are harmful to our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oceans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574" y="4800600"/>
            <a:ext cx="8759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The word “however” helps me know things are being contrasted. The two things being contrasted are the effects of fertilizers on crops and the effect of fertilizers on oceans.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6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12</cp:revision>
  <dcterms:created xsi:type="dcterms:W3CDTF">2015-09-02T07:36:06Z</dcterms:created>
  <dcterms:modified xsi:type="dcterms:W3CDTF">2015-09-02T08:13:43Z</dcterms:modified>
</cp:coreProperties>
</file>