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57F75-DC7E-4F65-BADC-4EAE0DA5FB3D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7827B-B687-44FB-B09D-C6CC6AFCD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6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BDB5-112B-439F-87B5-A3E48A74F78B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1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1883-C991-4F65-A966-2FEF034B8E28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3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1AE0-B614-49D0-8048-54AB77EA4907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1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3380-355B-4EC1-BC3A-9840F9A1A80F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5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D5E-BF27-454C-9219-10F9DB23316D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766E-D30E-451B-8752-389B9073B04A}" type="datetime1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4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0B44-D7FB-448F-B2BF-45314CC5CDE0}" type="datetime1">
              <a:rPr lang="en-US" smtClean="0"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0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D212-EE19-4F0F-BDC7-088B2CC4AFB1}" type="datetime1">
              <a:rPr lang="en-US" smtClean="0"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D669-E727-4651-B054-BFEFB07FB663}" type="datetime1">
              <a:rPr lang="en-US" smtClean="0"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8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A88B-796E-4A68-BA2A-DD55DCA3523C}" type="datetime1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0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F0B6-5DD0-48FD-B422-1F1BE183D0D3}" type="datetime1">
              <a:rPr lang="en-US" smtClean="0"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9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7279-440C-42BF-B053-4A8FCC78F995}" type="datetime1">
              <a:rPr lang="en-US" smtClean="0"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77CD-6138-49DA-B729-762181CA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5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1</a:t>
            </a:fld>
            <a:endParaRPr lang="en-US"/>
          </a:p>
        </p:txBody>
      </p:sp>
      <p:pic>
        <p:nvPicPr>
          <p:cNvPr id="1028" name="Picture 4" descr="Image result for RACES wri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939459" cy="595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29415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anose="030F0702030302020204" pitchFamily="66" charset="0"/>
              </a:rPr>
              <a:t>Special thanks to Mrs. Farley and Mrs. Weston!</a:t>
            </a:r>
          </a:p>
          <a:p>
            <a:r>
              <a:rPr lang="en-US" sz="1400" dirty="0" smtClean="0">
                <a:latin typeface="Comic Sans MS" panose="030F0702030302020204" pitchFamily="66" charset="0"/>
              </a:rPr>
              <a:t>Inspired by your creativity and grateful for the sharing!</a:t>
            </a:r>
            <a:endParaRPr lang="en-US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994" y="228600"/>
            <a:ext cx="8305800" cy="707886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Restate the question &amp; answer it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316" y="1427886"/>
            <a:ext cx="3957484" cy="107721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c</a:t>
            </a:r>
            <a:r>
              <a:rPr lang="en-US" sz="3200" dirty="0" smtClean="0">
                <a:latin typeface="Comic Sans MS" panose="030F0702030302020204" pitchFamily="66" charset="0"/>
              </a:rPr>
              <a:t>ite evidence 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from the passage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1026" y="1419285"/>
            <a:ext cx="4772025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e</a:t>
            </a:r>
            <a:r>
              <a:rPr lang="en-US" sz="3200" dirty="0" smtClean="0">
                <a:latin typeface="Comic Sans MS" panose="030F0702030302020204" pitchFamily="66" charset="0"/>
              </a:rPr>
              <a:t>xplain the evidence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OR make a connection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58181" y="2628215"/>
            <a:ext cx="0" cy="51676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948026" y="2525851"/>
            <a:ext cx="0" cy="4953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42" y="3034706"/>
            <a:ext cx="42100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3" y="3144976"/>
            <a:ext cx="43053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2064" y="5878651"/>
            <a:ext cx="430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n</a:t>
            </a:r>
            <a:r>
              <a:rPr lang="en-US" sz="2400" dirty="0" smtClean="0">
                <a:latin typeface="Comic Sans MS" panose="030F0702030302020204" pitchFamily="66" charset="0"/>
              </a:rPr>
              <a:t>ame each passage by title </a:t>
            </a:r>
            <a:r>
              <a:rPr lang="en-US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5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16" y="228600"/>
            <a:ext cx="8591550" cy="573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"/>
            <a:ext cx="4903470" cy="672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19800" y="583248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5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724650" cy="5314950"/>
          </a:xfrm>
          <a:prstGeom prst="rect">
            <a:avLst/>
          </a:prstGeom>
          <a:solidFill>
            <a:srgbClr val="FF66CC"/>
          </a:solidFill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1025" y="5999617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Source: free RACES graphic organizer teacherspayteachers.com/ author Sarah Connors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7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8306"/>
            <a:ext cx="668655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896" y="6051169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Source: free RACES graphic organizer teacherspayteachers.com/ author Sarah Connors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6437169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50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90600"/>
            <a:ext cx="65913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6750" y="569184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Source: free RACES graphic organizer teacherspayteachers.com/ author Sarah Connors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7056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977CD-6138-49DA-B729-762181CACF97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1025" y="5703612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Source: free RACES graphic organizer teacherspayteachers.com/ author Sarah Connors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629415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Developed by Caryn Dingman DDES October 2016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153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23</cp:revision>
  <dcterms:created xsi:type="dcterms:W3CDTF">2016-10-22T09:19:17Z</dcterms:created>
  <dcterms:modified xsi:type="dcterms:W3CDTF">2016-10-22T11:37:53Z</dcterms:modified>
</cp:coreProperties>
</file>