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8020E-E6FB-4C47-B764-3E4C04514E13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602D-1F24-4BAE-8A65-F528E8A6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3A8D-D2B1-41B6-9E8E-844E617933FA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9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9208-4B7C-46C5-BDB3-EEB9F7A344BF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3023-90F3-48C2-A8B5-A738784E2568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D19F-6D51-4BF2-840B-DCF555071041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FE3B-386F-45D7-AE7A-9501E42072F9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1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0BCB-B62F-4348-8ED1-7416F022A1EF}" type="datetime1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3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8D2-9D32-4A0A-B11B-247C6DA575CD}" type="datetime1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0FA-F81B-4C46-91C4-96F320B189EF}" type="datetime1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4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8BE7-92F9-4724-B3CF-18553005203E}" type="datetime1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B91-C6C6-4E98-BDB8-C2420599ABB3}" type="datetime1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6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A1D9-CA61-474C-83C5-AE7F1C531962}" type="datetime1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6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DF15-AEB1-4EF3-A17F-7278BA89EC88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16963-5C81-4B6D-A199-A03948F0C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4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oldeneagleclass.files.wordpress.com/2014/09/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455" y="1752600"/>
            <a:ext cx="2771775" cy="370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33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Kristen ITC" panose="03050502040202030202" pitchFamily="66" charset="0"/>
              </a:rPr>
              <a:t>Can you save Fred?</a:t>
            </a:r>
            <a:endParaRPr lang="en-US" sz="5400" dirty="0">
              <a:latin typeface="Kristen ITC" panose="03050502040202030202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1</a:t>
            </a:fld>
            <a:endParaRPr lang="en-US"/>
          </a:p>
        </p:txBody>
      </p:sp>
      <p:pic>
        <p:nvPicPr>
          <p:cNvPr id="2" name="Picture 2" descr="Image result for save f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361" y="1904993"/>
            <a:ext cx="2731770" cy="241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3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443" y="225912"/>
            <a:ext cx="5272088" cy="662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s://goldeneagleclass.files.wordpress.com/2014/09/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0999"/>
            <a:ext cx="1924056" cy="256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2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3736"/>
            <a:ext cx="5413534" cy="66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s://goldeneagleclass.files.wordpress.com/2014/09/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0999"/>
            <a:ext cx="1924056" cy="256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3276600"/>
            <a:ext cx="3276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Kristen ITC" panose="03050502040202030202" pitchFamily="66" charset="0"/>
              </a:rPr>
              <a:t>Remember!</a:t>
            </a:r>
          </a:p>
          <a:p>
            <a:pPr algn="ctr"/>
            <a:r>
              <a:rPr lang="en-US" sz="2800" dirty="0" smtClean="0">
                <a:latin typeface="Kristen ITC" panose="03050502040202030202" pitchFamily="66" charset="0"/>
              </a:rPr>
              <a:t>Your may NOT</a:t>
            </a:r>
          </a:p>
          <a:p>
            <a:pPr algn="ctr"/>
            <a:r>
              <a:rPr lang="en-US" sz="2800" dirty="0">
                <a:latin typeface="Kristen ITC" panose="03050502040202030202" pitchFamily="66" charset="0"/>
              </a:rPr>
              <a:t>t</a:t>
            </a:r>
            <a:r>
              <a:rPr lang="en-US" sz="2800" dirty="0" smtClean="0">
                <a:latin typeface="Kristen ITC" panose="03050502040202030202" pitchFamily="66" charset="0"/>
              </a:rPr>
              <a:t>ouch Fred</a:t>
            </a:r>
          </a:p>
          <a:p>
            <a:pPr algn="ctr"/>
            <a:r>
              <a:rPr lang="en-US" sz="2800" dirty="0">
                <a:latin typeface="Kristen ITC" panose="03050502040202030202" pitchFamily="66" charset="0"/>
              </a:rPr>
              <a:t>t</a:t>
            </a:r>
            <a:r>
              <a:rPr lang="en-US" sz="2800" dirty="0" smtClean="0">
                <a:latin typeface="Kristen ITC" panose="03050502040202030202" pitchFamily="66" charset="0"/>
              </a:rPr>
              <a:t>ouch the boat</a:t>
            </a:r>
          </a:p>
          <a:p>
            <a:pPr algn="ctr"/>
            <a:r>
              <a:rPr lang="en-US" sz="2800" dirty="0">
                <a:latin typeface="Kristen ITC" panose="03050502040202030202" pitchFamily="66" charset="0"/>
              </a:rPr>
              <a:t>o</a:t>
            </a:r>
            <a:r>
              <a:rPr lang="en-US" sz="2800" dirty="0" smtClean="0">
                <a:latin typeface="Kristen ITC" panose="03050502040202030202" pitchFamily="66" charset="0"/>
              </a:rPr>
              <a:t>r touch the life preserver with your hands!</a:t>
            </a:r>
            <a:endParaRPr lang="en-US" sz="28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6963-5C81-4B6D-A199-A03948F0C151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5" y="443222"/>
            <a:ext cx="6881813" cy="509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5867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risten ITC" panose="03050502040202030202" pitchFamily="66" charset="0"/>
              </a:rPr>
              <a:t>You and your partner will fill out this chart in your Science Notebooks.</a:t>
            </a:r>
            <a:endParaRPr lang="en-US" dirty="0">
              <a:latin typeface="Kristen ITC" panose="03050502040202030202" pitchFamily="66" charset="0"/>
            </a:endParaRPr>
          </a:p>
        </p:txBody>
      </p:sp>
      <p:pic>
        <p:nvPicPr>
          <p:cNvPr id="4100" name="Picture 4" descr="http://4.bp.blogspot.com/-hUvUDkuFnRI/UhuNxAssdoI/AAAAAAAAAAU/SaxXDvSbD_k/s1600/fred+af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38" y="261040"/>
            <a:ext cx="2057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save f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227" y="3857624"/>
            <a:ext cx="22764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72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20</cp:revision>
  <dcterms:created xsi:type="dcterms:W3CDTF">2015-07-04T19:59:11Z</dcterms:created>
  <dcterms:modified xsi:type="dcterms:W3CDTF">2015-07-05T10:28:54Z</dcterms:modified>
</cp:coreProperties>
</file>