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C8020E-E6FB-4C47-B764-3E4C04514E13}" type="datetimeFigureOut">
              <a:rPr lang="en-US" smtClean="0"/>
              <a:t>7/5/2015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A2602D-1F24-4BAE-8A65-F528E8A69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483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F3A8D-D2B1-41B6-9E8E-844E617933FA}" type="datetime1">
              <a:rPr lang="en-US" smtClean="0"/>
              <a:t>7/5/2015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16963-5C81-4B6D-A199-A03948F0C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098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C9208-4B7C-46C5-BDB3-EEB9F7A344BF}" type="datetime1">
              <a:rPr lang="en-US" smtClean="0"/>
              <a:t>7/5/2015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16963-5C81-4B6D-A199-A03948F0C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51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3023-90F3-48C2-A8B5-A738784E2568}" type="datetime1">
              <a:rPr lang="en-US" smtClean="0"/>
              <a:t>7/5/2015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16963-5C81-4B6D-A199-A03948F0C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200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6D19F-6D51-4BF2-840B-DCF555071041}" type="datetime1">
              <a:rPr lang="en-US" smtClean="0"/>
              <a:t>7/5/2015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16963-5C81-4B6D-A199-A03948F0C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19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2FE3B-386F-45D7-AE7A-9501E42072F9}" type="datetime1">
              <a:rPr lang="en-US" smtClean="0"/>
              <a:t>7/5/2015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16963-5C81-4B6D-A199-A03948F0C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218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E0BCB-B62F-4348-8ED1-7416F022A1EF}" type="datetime1">
              <a:rPr lang="en-US" smtClean="0"/>
              <a:t>7/5/2015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16963-5C81-4B6D-A199-A03948F0C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134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E88D2-9D32-4A0A-B11B-247C6DA575CD}" type="datetime1">
              <a:rPr lang="en-US" smtClean="0"/>
              <a:t>7/5/2015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16963-5C81-4B6D-A199-A03948F0C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885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260FA-F81B-4C46-91C4-96F320B189EF}" type="datetime1">
              <a:rPr lang="en-US" smtClean="0"/>
              <a:t>7/5/2015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16963-5C81-4B6D-A199-A03948F0C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245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C8BE7-92F9-4724-B3CF-18553005203E}" type="datetime1">
              <a:rPr lang="en-US" smtClean="0"/>
              <a:t>7/5/2015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16963-5C81-4B6D-A199-A03948F0C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141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52B91-C6C6-4E98-BDB8-C2420599ABB3}" type="datetime1">
              <a:rPr lang="en-US" smtClean="0"/>
              <a:t>7/5/2015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16963-5C81-4B6D-A199-A03948F0C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56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7A1D9-CA61-474C-83C5-AE7F1C531962}" type="datetime1">
              <a:rPr lang="en-US" smtClean="0"/>
              <a:t>7/5/2015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16963-5C81-4B6D-A199-A03948F0C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261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ADDF15-AEB1-4EF3-A17F-7278BA89EC88}" type="datetime1">
              <a:rPr lang="en-US" smtClean="0"/>
              <a:t>7/5/2015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116963-5C81-4B6D-A199-A03948F0C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049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goldeneagleclass.files.wordpress.com/2014/09/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4455" y="1752600"/>
            <a:ext cx="2771775" cy="3700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0" y="53340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latin typeface="Kristen ITC" panose="03050502040202030202" pitchFamily="66" charset="0"/>
              </a:rPr>
              <a:t>Can you save Fred?</a:t>
            </a:r>
            <a:endParaRPr lang="en-US" sz="5400" dirty="0">
              <a:latin typeface="Kristen ITC" panose="03050502040202030202" pitchFamily="66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16963-5C81-4B6D-A199-A03948F0C151}" type="slidenum">
              <a:rPr lang="en-US" smtClean="0"/>
              <a:t>1</a:t>
            </a:fld>
            <a:endParaRPr lang="en-US"/>
          </a:p>
        </p:txBody>
      </p:sp>
      <p:pic>
        <p:nvPicPr>
          <p:cNvPr id="2" name="Picture 2" descr="Image result for save fre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9361" y="1904993"/>
            <a:ext cx="2731770" cy="2411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7328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16963-5C81-4B6D-A199-A03948F0C151}" type="slidenum">
              <a:rPr lang="en-US" smtClean="0"/>
              <a:t>2</a:t>
            </a:fld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8443" y="225912"/>
            <a:ext cx="5272088" cy="6622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https://goldeneagleclass.files.wordpress.com/2014/09/ima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80999"/>
            <a:ext cx="1924056" cy="2568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1244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16963-5C81-4B6D-A199-A03948F0C151}" type="slidenum">
              <a:rPr lang="en-US" smtClean="0"/>
              <a:t>3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173736"/>
            <a:ext cx="5413534" cy="66351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 descr="https://goldeneagleclass.files.wordpress.com/2014/09/ima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80999"/>
            <a:ext cx="1924056" cy="2568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28600" y="3276600"/>
            <a:ext cx="3276600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Kristen ITC" panose="03050502040202030202" pitchFamily="66" charset="0"/>
              </a:rPr>
              <a:t>Remember!</a:t>
            </a:r>
          </a:p>
          <a:p>
            <a:pPr algn="ctr"/>
            <a:r>
              <a:rPr lang="en-US" sz="2800" dirty="0" smtClean="0">
                <a:latin typeface="Kristen ITC" panose="03050502040202030202" pitchFamily="66" charset="0"/>
              </a:rPr>
              <a:t>Your may NOT</a:t>
            </a:r>
          </a:p>
          <a:p>
            <a:pPr algn="ctr"/>
            <a:r>
              <a:rPr lang="en-US" sz="2800" dirty="0">
                <a:latin typeface="Kristen ITC" panose="03050502040202030202" pitchFamily="66" charset="0"/>
              </a:rPr>
              <a:t>t</a:t>
            </a:r>
            <a:r>
              <a:rPr lang="en-US" sz="2800" dirty="0" smtClean="0">
                <a:latin typeface="Kristen ITC" panose="03050502040202030202" pitchFamily="66" charset="0"/>
              </a:rPr>
              <a:t>ouch Fred</a:t>
            </a:r>
          </a:p>
          <a:p>
            <a:pPr algn="ctr"/>
            <a:r>
              <a:rPr lang="en-US" sz="2800" dirty="0">
                <a:latin typeface="Kristen ITC" panose="03050502040202030202" pitchFamily="66" charset="0"/>
              </a:rPr>
              <a:t>t</a:t>
            </a:r>
            <a:r>
              <a:rPr lang="en-US" sz="2800" dirty="0" smtClean="0">
                <a:latin typeface="Kristen ITC" panose="03050502040202030202" pitchFamily="66" charset="0"/>
              </a:rPr>
              <a:t>ouch the boat</a:t>
            </a:r>
          </a:p>
          <a:p>
            <a:pPr algn="ctr"/>
            <a:r>
              <a:rPr lang="en-US" sz="2800" dirty="0">
                <a:latin typeface="Kristen ITC" panose="03050502040202030202" pitchFamily="66" charset="0"/>
              </a:rPr>
              <a:t>o</a:t>
            </a:r>
            <a:r>
              <a:rPr lang="en-US" sz="2800" dirty="0" smtClean="0">
                <a:latin typeface="Kristen ITC" panose="03050502040202030202" pitchFamily="66" charset="0"/>
              </a:rPr>
              <a:t>r touch the life preserver with your hands!</a:t>
            </a:r>
            <a:endParaRPr lang="en-US" sz="2800" dirty="0">
              <a:latin typeface="Kristen ITC" panose="03050502040202030202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078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16963-5C81-4B6D-A199-A03948F0C151}" type="slidenum">
              <a:rPr lang="en-US" smtClean="0"/>
              <a:t>4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25" y="443222"/>
            <a:ext cx="6881813" cy="5092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28600" y="5867400"/>
            <a:ext cx="868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Kristen ITC" panose="03050502040202030202" pitchFamily="66" charset="0"/>
              </a:rPr>
              <a:t>You and your partner will fill out this chart in your Science Notebooks.</a:t>
            </a:r>
            <a:endParaRPr lang="en-US" dirty="0">
              <a:latin typeface="Kristen ITC" panose="03050502040202030202" pitchFamily="66" charset="0"/>
            </a:endParaRPr>
          </a:p>
        </p:txBody>
      </p:sp>
      <p:pic>
        <p:nvPicPr>
          <p:cNvPr id="4100" name="Picture 4" descr="http://4.bp.blogspot.com/-hUvUDkuFnRI/UhuNxAssdoI/AAAAAAAAAAU/SaxXDvSbD_k/s1600/fred+afte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338" y="261040"/>
            <a:ext cx="20574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Image result for save fre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8227" y="3857624"/>
            <a:ext cx="2276475" cy="2009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8723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42</Words>
  <Application>Microsoft Office PowerPoint</Application>
  <PresentationFormat>On-screen Show (4:3)</PresentationFormat>
  <Paragraphs>11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Caryn</dc:creator>
  <cp:lastModifiedBy>Caryn</cp:lastModifiedBy>
  <cp:revision>20</cp:revision>
  <dcterms:created xsi:type="dcterms:W3CDTF">2015-07-04T19:59:11Z</dcterms:created>
  <dcterms:modified xsi:type="dcterms:W3CDTF">2015-07-05T10:28:54Z</dcterms:modified>
</cp:coreProperties>
</file>