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9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7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4EA0-8C5A-4330-83EA-295A95B00CA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5" y="471946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Section 1- Mathematics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</a:t>
            </a:r>
            <a:r>
              <a:rPr lang="en-US" sz="3600" dirty="0" smtClean="0">
                <a:latin typeface="Comic Sans MS" panose="030F0702030302020204" pitchFamily="66" charset="0"/>
              </a:rPr>
              <a:t>begin </a:t>
            </a:r>
            <a:r>
              <a:rPr lang="en-US" sz="3600" dirty="0" smtClean="0">
                <a:latin typeface="Comic Sans MS" panose="030F0702030302020204" pitchFamily="66" charset="0"/>
              </a:rPr>
              <a:t>on page 4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</a:t>
            </a:r>
            <a:r>
              <a:rPr lang="en-US" sz="3600" dirty="0" smtClean="0">
                <a:latin typeface="Comic Sans MS" panose="030F0702030302020204" pitchFamily="66" charset="0"/>
              </a:rPr>
              <a:t>pages </a:t>
            </a:r>
            <a:r>
              <a:rPr lang="en-US" sz="3600" dirty="0" smtClean="0">
                <a:latin typeface="Comic Sans MS" panose="030F0702030302020204" pitchFamily="66" charset="0"/>
              </a:rPr>
              <a:t>5-9</a:t>
            </a:r>
          </a:p>
          <a:p>
            <a:pPr algn="ctr"/>
            <a:r>
              <a:rPr lang="en-US" sz="3600" dirty="0">
                <a:latin typeface="Comic Sans MS" panose="030F0702030302020204" pitchFamily="66" charset="0"/>
              </a:rPr>
              <a:t>q</a:t>
            </a:r>
            <a:r>
              <a:rPr lang="en-US" sz="3600" dirty="0" smtClean="0">
                <a:latin typeface="Comic Sans MS" panose="030F0702030302020204" pitchFamily="66" charset="0"/>
              </a:rPr>
              <a:t>uestions </a:t>
            </a:r>
            <a:r>
              <a:rPr lang="en-US" sz="3600" dirty="0" smtClean="0">
                <a:latin typeface="Comic Sans MS" panose="030F0702030302020204" pitchFamily="66" charset="0"/>
              </a:rPr>
              <a:t>1-26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1.bp.blogspot.com/-Hr2fOX0cXaM/UW3f-kOm8EI/AAAAAAAAA7c/-dMgXcOLSbQ/s1600/ST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642" y="73742"/>
            <a:ext cx="3427358" cy="282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7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1946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Section 2-Mathematics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</a:t>
            </a:r>
            <a:r>
              <a:rPr lang="en-US" sz="3600" dirty="0" smtClean="0">
                <a:latin typeface="Comic Sans MS" panose="030F0702030302020204" pitchFamily="66" charset="0"/>
              </a:rPr>
              <a:t>begin </a:t>
            </a:r>
            <a:r>
              <a:rPr lang="en-US" sz="3600" dirty="0" smtClean="0">
                <a:latin typeface="Comic Sans MS" panose="030F0702030302020204" pitchFamily="66" charset="0"/>
              </a:rPr>
              <a:t>on page </a:t>
            </a:r>
            <a:r>
              <a:rPr lang="en-US" sz="3600" dirty="0" smtClean="0">
                <a:latin typeface="Comic Sans MS" panose="030F0702030302020204" pitchFamily="66" charset="0"/>
              </a:rPr>
              <a:t>21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11-13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27-51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103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endlessnovel.com/wp-content/uploads/exam-motivational-quote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12290"/>
            <a:ext cx="3060290" cy="309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15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245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Section 3- 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Mathematics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341" y="2971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</a:t>
            </a:r>
            <a:r>
              <a:rPr lang="en-US" sz="3600" dirty="0" smtClean="0">
                <a:latin typeface="Comic Sans MS" panose="030F0702030302020204" pitchFamily="66" charset="0"/>
              </a:rPr>
              <a:t>begin </a:t>
            </a:r>
            <a:r>
              <a:rPr lang="en-US" sz="3600" dirty="0" smtClean="0">
                <a:latin typeface="Comic Sans MS" panose="030F0702030302020204" pitchFamily="66" charset="0"/>
              </a:rPr>
              <a:t>on page </a:t>
            </a:r>
            <a:r>
              <a:rPr lang="en-US" sz="3600" dirty="0" smtClean="0">
                <a:latin typeface="Comic Sans MS" panose="030F0702030302020204" pitchFamily="66" charset="0"/>
              </a:rPr>
              <a:t>37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15-17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52-76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935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ishesmessages.com/wp-content/uploads/2013/05/Inspirational-quotes-for-winning-in-life-good-luck-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09" y="9832"/>
            <a:ext cx="4050891" cy="3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04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20</cp:revision>
  <dcterms:created xsi:type="dcterms:W3CDTF">2016-04-06T09:54:37Z</dcterms:created>
  <dcterms:modified xsi:type="dcterms:W3CDTF">2017-04-12T10:01:03Z</dcterms:modified>
</cp:coreProperties>
</file>