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4EA0-8C5A-4330-83EA-295A95B00CA1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DFFA-3192-48B8-A6E7-0545D7C35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912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4EA0-8C5A-4330-83EA-295A95B00CA1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DFFA-3192-48B8-A6E7-0545D7C35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993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4EA0-8C5A-4330-83EA-295A95B00CA1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DFFA-3192-48B8-A6E7-0545D7C35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801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4EA0-8C5A-4330-83EA-295A95B00CA1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DFFA-3192-48B8-A6E7-0545D7C35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72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4EA0-8C5A-4330-83EA-295A95B00CA1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DFFA-3192-48B8-A6E7-0545D7C35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82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4EA0-8C5A-4330-83EA-295A95B00CA1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DFFA-3192-48B8-A6E7-0545D7C35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06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4EA0-8C5A-4330-83EA-295A95B00CA1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DFFA-3192-48B8-A6E7-0545D7C35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743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4EA0-8C5A-4330-83EA-295A95B00CA1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DFFA-3192-48B8-A6E7-0545D7C35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66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4EA0-8C5A-4330-83EA-295A95B00CA1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DFFA-3192-48B8-A6E7-0545D7C35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871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4EA0-8C5A-4330-83EA-295A95B00CA1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DFFA-3192-48B8-A6E7-0545D7C35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665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4EA0-8C5A-4330-83EA-295A95B00CA1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DFFA-3192-48B8-A6E7-0545D7C35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871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44EA0-8C5A-4330-83EA-295A95B00CA1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9DFFA-3192-48B8-A6E7-0545D7C35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855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955" y="471946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omic Sans MS" panose="030F0702030302020204" pitchFamily="66" charset="0"/>
              </a:rPr>
              <a:t>Section 1- Mathematics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3048000"/>
            <a:ext cx="784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Test Booklet- </a:t>
            </a:r>
            <a:r>
              <a:rPr lang="en-US" sz="3600" dirty="0" smtClean="0">
                <a:latin typeface="Comic Sans MS" panose="030F0702030302020204" pitchFamily="66" charset="0"/>
              </a:rPr>
              <a:t>begin </a:t>
            </a:r>
            <a:r>
              <a:rPr lang="en-US" sz="3600" dirty="0" smtClean="0">
                <a:latin typeface="Comic Sans MS" panose="030F0702030302020204" pitchFamily="66" charset="0"/>
              </a:rPr>
              <a:t>on page 4</a:t>
            </a: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Answer Booklet- </a:t>
            </a:r>
            <a:r>
              <a:rPr lang="en-US" sz="3600" dirty="0" smtClean="0">
                <a:latin typeface="Comic Sans MS" panose="030F0702030302020204" pitchFamily="66" charset="0"/>
              </a:rPr>
              <a:t>pages </a:t>
            </a:r>
            <a:r>
              <a:rPr lang="en-US" sz="3600" dirty="0" smtClean="0">
                <a:latin typeface="Comic Sans MS" panose="030F0702030302020204" pitchFamily="66" charset="0"/>
              </a:rPr>
              <a:t>5-9</a:t>
            </a:r>
          </a:p>
          <a:p>
            <a:pPr algn="ctr"/>
            <a:r>
              <a:rPr lang="en-US" sz="3600" dirty="0">
                <a:latin typeface="Comic Sans MS" panose="030F0702030302020204" pitchFamily="66" charset="0"/>
              </a:rPr>
              <a:t>q</a:t>
            </a:r>
            <a:r>
              <a:rPr lang="en-US" sz="3600" dirty="0" smtClean="0">
                <a:latin typeface="Comic Sans MS" panose="030F0702030302020204" pitchFamily="66" charset="0"/>
              </a:rPr>
              <a:t>uestions </a:t>
            </a:r>
            <a:r>
              <a:rPr lang="en-US" sz="3600" dirty="0" smtClean="0">
                <a:latin typeface="Comic Sans MS" panose="030F0702030302020204" pitchFamily="66" charset="0"/>
              </a:rPr>
              <a:t>1-26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4953000"/>
            <a:ext cx="8763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Go back to make sure you have answered each question before closing your test booklet and answer booklet.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http://1.bp.blogspot.com/-Hr2fOX0cXaM/UW3f-kOm8EI/AAAAAAAAA7c/-dMgXcOLSbQ/s1600/STA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6642" y="73742"/>
            <a:ext cx="3427358" cy="2821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8079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71946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omic Sans MS" panose="030F0702030302020204" pitchFamily="66" charset="0"/>
              </a:rPr>
              <a:t>Section 2-Mathematics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3048000"/>
            <a:ext cx="784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Test Booklet- </a:t>
            </a:r>
            <a:r>
              <a:rPr lang="en-US" sz="3600" dirty="0" smtClean="0">
                <a:latin typeface="Comic Sans MS" panose="030F0702030302020204" pitchFamily="66" charset="0"/>
              </a:rPr>
              <a:t>begin </a:t>
            </a:r>
            <a:r>
              <a:rPr lang="en-US" sz="3600" dirty="0" smtClean="0">
                <a:latin typeface="Comic Sans MS" panose="030F0702030302020204" pitchFamily="66" charset="0"/>
              </a:rPr>
              <a:t>on page </a:t>
            </a:r>
            <a:r>
              <a:rPr lang="en-US" sz="3600" dirty="0" smtClean="0">
                <a:latin typeface="Comic Sans MS" panose="030F0702030302020204" pitchFamily="66" charset="0"/>
              </a:rPr>
              <a:t>21</a:t>
            </a:r>
            <a:endParaRPr lang="en-US" sz="3600" dirty="0" smtClean="0">
              <a:latin typeface="Comic Sans MS" panose="030F0702030302020204" pitchFamily="66" charset="0"/>
            </a:endParaRP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Answer Booklet- Pages 11-13</a:t>
            </a: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Questions 27-51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9103" y="4953000"/>
            <a:ext cx="8763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Go back to make sure you have answered each question before closing your test booklet and answer booklet.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http://endlessnovel.com/wp-content/uploads/exam-motivational-quotes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-12290"/>
            <a:ext cx="3060290" cy="3099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0154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42450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omic Sans MS" panose="030F0702030302020204" pitchFamily="66" charset="0"/>
              </a:rPr>
              <a:t>Section 3- </a:t>
            </a:r>
            <a:endParaRPr lang="en-US" sz="3600" dirty="0" smtClean="0">
              <a:latin typeface="Comic Sans MS" panose="030F0702030302020204" pitchFamily="66" charset="0"/>
            </a:endParaRPr>
          </a:p>
          <a:p>
            <a:r>
              <a:rPr lang="en-US" sz="3600" dirty="0" smtClean="0">
                <a:latin typeface="Comic Sans MS" panose="030F0702030302020204" pitchFamily="66" charset="0"/>
              </a:rPr>
              <a:t>Mathematics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341" y="2971800"/>
            <a:ext cx="784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Test Booklet- </a:t>
            </a:r>
            <a:r>
              <a:rPr lang="en-US" sz="3600" dirty="0" smtClean="0">
                <a:latin typeface="Comic Sans MS" panose="030F0702030302020204" pitchFamily="66" charset="0"/>
              </a:rPr>
              <a:t>begin </a:t>
            </a:r>
            <a:r>
              <a:rPr lang="en-US" sz="3600" dirty="0" smtClean="0">
                <a:latin typeface="Comic Sans MS" panose="030F0702030302020204" pitchFamily="66" charset="0"/>
              </a:rPr>
              <a:t>on page </a:t>
            </a:r>
            <a:r>
              <a:rPr lang="en-US" sz="3600" dirty="0" smtClean="0">
                <a:latin typeface="Comic Sans MS" panose="030F0702030302020204" pitchFamily="66" charset="0"/>
              </a:rPr>
              <a:t>37</a:t>
            </a:r>
            <a:endParaRPr lang="en-US" sz="3600" dirty="0" smtClean="0">
              <a:latin typeface="Comic Sans MS" panose="030F0702030302020204" pitchFamily="66" charset="0"/>
            </a:endParaRP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Answer Booklet- Pages 15-17</a:t>
            </a: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Questions 52-76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935" y="4953000"/>
            <a:ext cx="8763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Go back to make sure you have answered each question before closing your test booklet and answer booklet.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pic>
        <p:nvPicPr>
          <p:cNvPr id="3074" name="Picture 2" descr="http://wishesmessages.com/wp-content/uploads/2013/05/Inspirational-quotes-for-winning-in-life-good-luck-640x4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3109" y="9832"/>
            <a:ext cx="4050891" cy="3038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8049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101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Caryn</dc:creator>
  <cp:lastModifiedBy>Caryn</cp:lastModifiedBy>
  <cp:revision>20</cp:revision>
  <dcterms:created xsi:type="dcterms:W3CDTF">2016-04-06T09:54:37Z</dcterms:created>
  <dcterms:modified xsi:type="dcterms:W3CDTF">2017-04-12T10:01:03Z</dcterms:modified>
</cp:coreProperties>
</file>