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44EA0-8C5A-4330-83EA-295A95B00CA1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9DFFA-3192-48B8-A6E7-0545D7C35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912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44EA0-8C5A-4330-83EA-295A95B00CA1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9DFFA-3192-48B8-A6E7-0545D7C35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993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44EA0-8C5A-4330-83EA-295A95B00CA1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9DFFA-3192-48B8-A6E7-0545D7C35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801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44EA0-8C5A-4330-83EA-295A95B00CA1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9DFFA-3192-48B8-A6E7-0545D7C35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872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44EA0-8C5A-4330-83EA-295A95B00CA1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9DFFA-3192-48B8-A6E7-0545D7C35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82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44EA0-8C5A-4330-83EA-295A95B00CA1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9DFFA-3192-48B8-A6E7-0545D7C35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063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44EA0-8C5A-4330-83EA-295A95B00CA1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9DFFA-3192-48B8-A6E7-0545D7C35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743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44EA0-8C5A-4330-83EA-295A95B00CA1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9DFFA-3192-48B8-A6E7-0545D7C35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866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44EA0-8C5A-4330-83EA-295A95B00CA1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9DFFA-3192-48B8-A6E7-0545D7C35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871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44EA0-8C5A-4330-83EA-295A95B00CA1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9DFFA-3192-48B8-A6E7-0545D7C35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665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44EA0-8C5A-4330-83EA-295A95B00CA1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9DFFA-3192-48B8-A6E7-0545D7C35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871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44EA0-8C5A-4330-83EA-295A95B00CA1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9DFFA-3192-48B8-A6E7-0545D7C35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855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955" y="471946"/>
            <a:ext cx="5302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Section 1- ELA: Writing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9709" y="2895600"/>
            <a:ext cx="7848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Test Booklet- Begin on page 4</a:t>
            </a:r>
          </a:p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Answer Booklet- Pages 5-7</a:t>
            </a:r>
          </a:p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Questions 1-21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8935" y="5029200"/>
            <a:ext cx="8763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Go back to make sure you have answered each question before closing your test booklet and answer booklet.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 descr="http://1.bp.blogspot.com/-Hr2fOX0cXaM/UW3f-kOm8EI/AAAAAAAAA7c/-dMgXcOLSbQ/s1600/STA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73742"/>
            <a:ext cx="3429000" cy="2823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8079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71947"/>
            <a:ext cx="556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Section 2- ELA: Reading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6135" y="3008671"/>
            <a:ext cx="7848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Test Booklet- Begin on page 18</a:t>
            </a:r>
          </a:p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Answer Booklet- Pages 8-9</a:t>
            </a:r>
          </a:p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Questions </a:t>
            </a:r>
            <a:r>
              <a:rPr lang="en-US" sz="3600" dirty="0" smtClean="0">
                <a:latin typeface="Comic Sans MS" panose="030F0702030302020204" pitchFamily="66" charset="0"/>
              </a:rPr>
              <a:t>22-45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8935" y="4953000"/>
            <a:ext cx="8763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Go back to make sure you have answered each question before closing your test booklet and answer booklet.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pic>
        <p:nvPicPr>
          <p:cNvPr id="2050" name="Picture 2" descr="http://endlessnovel.com/wp-content/uploads/exam-motivational-quotes-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2647" y="-2458"/>
            <a:ext cx="2961353" cy="2998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0154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42450"/>
            <a:ext cx="541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Section 3- ELA: Reading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2971800"/>
            <a:ext cx="7848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Test Booklet- Begin on page </a:t>
            </a:r>
            <a:r>
              <a:rPr lang="en-US" sz="3600" dirty="0" smtClean="0">
                <a:latin typeface="Comic Sans MS" panose="030F0702030302020204" pitchFamily="66" charset="0"/>
              </a:rPr>
              <a:t>40</a:t>
            </a:r>
            <a:endParaRPr lang="en-US" sz="3600" dirty="0" smtClean="0">
              <a:latin typeface="Comic Sans MS" panose="030F0702030302020204" pitchFamily="66" charset="0"/>
            </a:endParaRPr>
          </a:p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Answer Booklet- Pages 10-15</a:t>
            </a:r>
          </a:p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Questions </a:t>
            </a:r>
            <a:r>
              <a:rPr lang="en-US" sz="3600" dirty="0" smtClean="0">
                <a:latin typeface="Comic Sans MS" panose="030F0702030302020204" pitchFamily="66" charset="0"/>
              </a:rPr>
              <a:t>46-62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4953000"/>
            <a:ext cx="8763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Go back to make sure you have answered each question before closing your test booklet and answer booklet.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pic>
        <p:nvPicPr>
          <p:cNvPr id="3074" name="Picture 2" descr="http://wishesmessages.com/wp-content/uploads/2013/05/Inspirational-quotes-for-winning-in-life-good-luck-640x4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4800" y="12290"/>
            <a:ext cx="3759200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8049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665" y="457199"/>
            <a:ext cx="54597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Section 4- ELA: Reading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1555" y="2895600"/>
            <a:ext cx="7848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Test Booklet- Begin on page </a:t>
            </a:r>
            <a:r>
              <a:rPr lang="en-US" sz="3600" dirty="0" smtClean="0">
                <a:latin typeface="Comic Sans MS" panose="030F0702030302020204" pitchFamily="66" charset="0"/>
              </a:rPr>
              <a:t>56</a:t>
            </a:r>
            <a:endParaRPr lang="en-US" sz="3600" dirty="0" smtClean="0">
              <a:latin typeface="Comic Sans MS" panose="030F0702030302020204" pitchFamily="66" charset="0"/>
            </a:endParaRPr>
          </a:p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Answer Booklet- Pages 17-21</a:t>
            </a:r>
          </a:p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Questions </a:t>
            </a:r>
            <a:r>
              <a:rPr lang="en-US" sz="3600" dirty="0" smtClean="0">
                <a:latin typeface="Comic Sans MS" panose="030F0702030302020204" pitchFamily="66" charset="0"/>
              </a:rPr>
              <a:t>63-68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4355" y="4953000"/>
            <a:ext cx="8763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Go back to make sure you have answered each question before closing your test booklet and answer booklet.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3103" y="0"/>
            <a:ext cx="3603523" cy="2752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37069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144</Words>
  <Application>Microsoft Office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Caryn</dc:creator>
  <cp:lastModifiedBy>Caryn</cp:lastModifiedBy>
  <cp:revision>15</cp:revision>
  <dcterms:created xsi:type="dcterms:W3CDTF">2016-04-06T09:54:37Z</dcterms:created>
  <dcterms:modified xsi:type="dcterms:W3CDTF">2017-03-29T09:38:29Z</dcterms:modified>
</cp:coreProperties>
</file>