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1"/>
  </p:notesMasterIdLst>
  <p:handoutMasterIdLst>
    <p:handoutMasterId r:id="rId62"/>
  </p:handoutMasterIdLst>
  <p:sldIdLst>
    <p:sldId id="256" r:id="rId5"/>
    <p:sldId id="262" r:id="rId6"/>
    <p:sldId id="257"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15" r:id="rId36"/>
    <p:sldId id="316" r:id="rId37"/>
    <p:sldId id="317" r:id="rId38"/>
    <p:sldId id="318" r:id="rId39"/>
    <p:sldId id="319" r:id="rId40"/>
    <p:sldId id="320" r:id="rId41"/>
    <p:sldId id="321" r:id="rId42"/>
    <p:sldId id="322" r:id="rId43"/>
    <p:sldId id="323" r:id="rId44"/>
    <p:sldId id="324" r:id="rId45"/>
    <p:sldId id="325" r:id="rId46"/>
    <p:sldId id="326" r:id="rId47"/>
    <p:sldId id="327" r:id="rId48"/>
    <p:sldId id="328" r:id="rId49"/>
    <p:sldId id="329" r:id="rId50"/>
    <p:sldId id="330" r:id="rId51"/>
    <p:sldId id="331" r:id="rId52"/>
    <p:sldId id="332" r:id="rId53"/>
    <p:sldId id="333" r:id="rId54"/>
    <p:sldId id="334" r:id="rId55"/>
    <p:sldId id="335" r:id="rId56"/>
    <p:sldId id="336" r:id="rId57"/>
    <p:sldId id="337" r:id="rId58"/>
    <p:sldId id="338" r:id="rId59"/>
    <p:sldId id="339"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721" autoAdjust="0"/>
  </p:normalViewPr>
  <p:slideViewPr>
    <p:cSldViewPr snapToGrid="0" showGuides="1">
      <p:cViewPr>
        <p:scale>
          <a:sx n="74" d="100"/>
          <a:sy n="74" d="100"/>
        </p:scale>
        <p:origin x="-510" y="-30"/>
      </p:cViewPr>
      <p:guideLst>
        <p:guide orient="horz" pos="2160"/>
        <p:guide pos="3840"/>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47117E-D58A-422A-A81B-362E9F2EA265}" type="datetimeFigureOut">
              <a:rPr lang="en-US" smtClean="0"/>
              <a:pPr/>
              <a:t>10/11/2017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438575-B761-4121-A7E4-457BB626566A}" type="slidenum">
              <a:rPr lang="en-US" smtClean="0"/>
              <a:pPr/>
              <a:t>‹#›</a:t>
            </a:fld>
            <a:endParaRPr lang="en-US"/>
          </a:p>
        </p:txBody>
      </p:sp>
    </p:spTree>
    <p:extLst>
      <p:ext uri="{BB962C8B-B14F-4D97-AF65-F5344CB8AC3E}">
        <p14:creationId xmlns:p14="http://schemas.microsoft.com/office/powerpoint/2010/main" val="623964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552672-2D72-42C2-B0B5-4CADDCB794C9}" type="datetimeFigureOut">
              <a:rPr lang="en-US" smtClean="0"/>
              <a:pPr/>
              <a:t>10/11/2017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4BA502-DDEA-4552-B72A-9C62FF6620C8}" type="slidenum">
              <a:rPr lang="en-US" smtClean="0"/>
              <a:pPr/>
              <a:t>‹#›</a:t>
            </a:fld>
            <a:endParaRPr lang="en-US"/>
          </a:p>
        </p:txBody>
      </p:sp>
    </p:spTree>
    <p:extLst>
      <p:ext uri="{BB962C8B-B14F-4D97-AF65-F5344CB8AC3E}">
        <p14:creationId xmlns:p14="http://schemas.microsoft.com/office/powerpoint/2010/main" val="215213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a:t>
            </a:r>
            <a:r>
              <a:rPr lang="en-US" dirty="0" smtClean="0"/>
              <a:t>the underlined text </a:t>
            </a:r>
            <a:r>
              <a:rPr lang="en-US" dirty="0"/>
              <a:t>to go to that question, then </a:t>
            </a:r>
            <a:r>
              <a:rPr lang="en-US" dirty="0" smtClean="0"/>
              <a:t>move to the answer slide. </a:t>
            </a:r>
            <a:r>
              <a:rPr lang="en-US" dirty="0"/>
              <a:t>Use the </a:t>
            </a:r>
            <a:r>
              <a:rPr lang="en-US" dirty="0" smtClean="0"/>
              <a:t>left triangle </a:t>
            </a:r>
            <a:r>
              <a:rPr lang="en-US" dirty="0"/>
              <a:t>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pPr/>
              <a:t>1</a:t>
            </a:fld>
            <a:endParaRPr lang="en-US"/>
          </a:p>
        </p:txBody>
      </p:sp>
    </p:spTree>
    <p:extLst>
      <p:ext uri="{BB962C8B-B14F-4D97-AF65-F5344CB8AC3E}">
        <p14:creationId xmlns:p14="http://schemas.microsoft.com/office/powerpoint/2010/main" val="729668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pPr/>
              <a:t>2</a:t>
            </a:fld>
            <a:endParaRPr lang="en-US"/>
          </a:p>
        </p:txBody>
      </p:sp>
    </p:spTree>
    <p:extLst>
      <p:ext uri="{BB962C8B-B14F-4D97-AF65-F5344CB8AC3E}">
        <p14:creationId xmlns:p14="http://schemas.microsoft.com/office/powerpoint/2010/main" val="1221044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your questions and answers in the placeholders. You can add the category and points value at the bottom for reference</a:t>
            </a:r>
            <a:r>
              <a:rPr lang="en-US" dirty="0" smtClean="0"/>
              <a:t>.</a:t>
            </a:r>
          </a:p>
          <a:p>
            <a:endParaRPr lang="en-US" dirty="0"/>
          </a:p>
          <a:p>
            <a:r>
              <a:rPr lang="en-US" dirty="0"/>
              <a:t>When you’re in slide show view, select the right triangle to reveal the answer. Select the left triangle to return to the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pPr/>
              <a:t>3</a:t>
            </a:fld>
            <a:endParaRPr lang="en-US"/>
          </a:p>
        </p:txBody>
      </p:sp>
    </p:spTree>
    <p:extLst>
      <p:ext uri="{BB962C8B-B14F-4D97-AF65-F5344CB8AC3E}">
        <p14:creationId xmlns:p14="http://schemas.microsoft.com/office/powerpoint/2010/main" val="3639214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your questions and answers in the placeholders. You can add the category and points value at the bottom for reference.</a:t>
            </a:r>
          </a:p>
          <a:p>
            <a:endParaRPr lang="en-US" dirty="0"/>
          </a:p>
          <a:p>
            <a:r>
              <a:rPr lang="en-US" dirty="0"/>
              <a:t>When you’re in slide show view, </a:t>
            </a:r>
            <a:r>
              <a:rPr lang="en-US" dirty="0" smtClean="0"/>
              <a:t>select </a:t>
            </a:r>
            <a:r>
              <a:rPr lang="en-US" dirty="0"/>
              <a:t>the left triangle to return to the game board slide. </a:t>
            </a:r>
          </a:p>
          <a:p>
            <a:endParaRPr lang="en-US" dirty="0"/>
          </a:p>
        </p:txBody>
      </p:sp>
      <p:sp>
        <p:nvSpPr>
          <p:cNvPr id="4" name="Slide Number Placeholder 3"/>
          <p:cNvSpPr>
            <a:spLocks noGrp="1"/>
          </p:cNvSpPr>
          <p:nvPr>
            <p:ph type="sldNum" sz="quarter" idx="10"/>
          </p:nvPr>
        </p:nvSpPr>
        <p:spPr/>
        <p:txBody>
          <a:bodyPr/>
          <a:lstStyle/>
          <a:p>
            <a:fld id="{F54BA502-DDEA-4552-B72A-9C62FF6620C8}" type="slidenum">
              <a:rPr lang="en-US" smtClean="0"/>
              <a:pPr/>
              <a:t>4</a:t>
            </a:fld>
            <a:endParaRPr lang="en-US"/>
          </a:p>
        </p:txBody>
      </p:sp>
    </p:spTree>
    <p:extLst>
      <p:ext uri="{BB962C8B-B14F-4D97-AF65-F5344CB8AC3E}">
        <p14:creationId xmlns:p14="http://schemas.microsoft.com/office/powerpoint/2010/main" val="212812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pPr/>
              <a:t>5</a:t>
            </a:fld>
            <a:endParaRPr lang="en-US"/>
          </a:p>
        </p:txBody>
      </p:sp>
    </p:spTree>
    <p:extLst>
      <p:ext uri="{BB962C8B-B14F-4D97-AF65-F5344CB8AC3E}">
        <p14:creationId xmlns:p14="http://schemas.microsoft.com/office/powerpoint/2010/main" val="14015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pPr/>
              <a:t>6</a:t>
            </a:fld>
            <a:endParaRPr lang="en-US"/>
          </a:p>
        </p:txBody>
      </p:sp>
    </p:spTree>
    <p:extLst>
      <p:ext uri="{BB962C8B-B14F-4D97-AF65-F5344CB8AC3E}">
        <p14:creationId xmlns:p14="http://schemas.microsoft.com/office/powerpoint/2010/main" val="2280577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ame Board">
    <p:spTree>
      <p:nvGrpSpPr>
        <p:cNvPr id="1" name=""/>
        <p:cNvGrpSpPr/>
        <p:nvPr/>
      </p:nvGrpSpPr>
      <p:grpSpPr>
        <a:xfrm>
          <a:off x="0" y="0"/>
          <a:ext cx="0" cy="0"/>
          <a:chOff x="0" y="0"/>
          <a:chExt cx="0" cy="0"/>
        </a:xfrm>
      </p:grpSpPr>
      <p:sp>
        <p:nvSpPr>
          <p:cNvPr id="5" name="Text Placeholder 7"/>
          <p:cNvSpPr>
            <a:spLocks noGrp="1"/>
          </p:cNvSpPr>
          <p:nvPr>
            <p:ph type="body" sz="quarter" idx="13" hasCustomPrompt="1"/>
          </p:nvPr>
        </p:nvSpPr>
        <p:spPr>
          <a:xfrm>
            <a:off x="332703" y="357393"/>
            <a:ext cx="2099258" cy="914400"/>
          </a:xfrm>
          <a:solidFill>
            <a:schemeClr val="accent1">
              <a:lumMod val="75000"/>
            </a:schemeClr>
          </a:solidFill>
          <a:ln>
            <a:solidFill>
              <a:schemeClr val="accent1">
                <a:lumMod val="75000"/>
              </a:schemeClr>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Category 1</a:t>
            </a:r>
            <a:endParaRPr lang="en-US" dirty="0"/>
          </a:p>
        </p:txBody>
      </p:sp>
      <p:sp>
        <p:nvSpPr>
          <p:cNvPr id="40" name="Text Placeholder 7"/>
          <p:cNvSpPr>
            <a:spLocks noGrp="1"/>
          </p:cNvSpPr>
          <p:nvPr>
            <p:ph type="body" sz="quarter" idx="18" hasCustomPrompt="1"/>
          </p:nvPr>
        </p:nvSpPr>
        <p:spPr>
          <a:xfrm>
            <a:off x="332703"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45" name="Text Placeholder 7"/>
          <p:cNvSpPr>
            <a:spLocks noGrp="1"/>
          </p:cNvSpPr>
          <p:nvPr>
            <p:ph type="body" sz="quarter" idx="23" hasCustomPrompt="1"/>
          </p:nvPr>
        </p:nvSpPr>
        <p:spPr>
          <a:xfrm>
            <a:off x="332703"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0" name="Text Placeholder 7"/>
          <p:cNvSpPr>
            <a:spLocks noGrp="1"/>
          </p:cNvSpPr>
          <p:nvPr>
            <p:ph type="body" sz="quarter" idx="28" hasCustomPrompt="1"/>
          </p:nvPr>
        </p:nvSpPr>
        <p:spPr>
          <a:xfrm>
            <a:off x="332703"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5" name="Text Placeholder 7"/>
          <p:cNvSpPr>
            <a:spLocks noGrp="1"/>
          </p:cNvSpPr>
          <p:nvPr>
            <p:ph type="body" sz="quarter" idx="33" hasCustomPrompt="1"/>
          </p:nvPr>
        </p:nvSpPr>
        <p:spPr>
          <a:xfrm>
            <a:off x="332703"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60" name="Text Placeholder 7"/>
          <p:cNvSpPr>
            <a:spLocks noGrp="1"/>
          </p:cNvSpPr>
          <p:nvPr>
            <p:ph type="body" sz="quarter" idx="38" hasCustomPrompt="1"/>
          </p:nvPr>
        </p:nvSpPr>
        <p:spPr>
          <a:xfrm>
            <a:off x="332703"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36" name="Text Placeholder 7"/>
          <p:cNvSpPr>
            <a:spLocks noGrp="1"/>
          </p:cNvSpPr>
          <p:nvPr>
            <p:ph type="body" sz="quarter" idx="14" hasCustomPrompt="1"/>
          </p:nvPr>
        </p:nvSpPr>
        <p:spPr>
          <a:xfrm>
            <a:off x="2689537" y="357393"/>
            <a:ext cx="2099258" cy="914400"/>
          </a:xfrm>
          <a:solidFill>
            <a:schemeClr val="accent2"/>
          </a:solidFill>
          <a:ln>
            <a:solidFill>
              <a:schemeClr val="accent2"/>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Category 2</a:t>
            </a:r>
            <a:endParaRPr lang="en-US" dirty="0"/>
          </a:p>
        </p:txBody>
      </p:sp>
      <p:sp>
        <p:nvSpPr>
          <p:cNvPr id="41" name="Text Placeholder 7"/>
          <p:cNvSpPr>
            <a:spLocks noGrp="1"/>
          </p:cNvSpPr>
          <p:nvPr>
            <p:ph type="body" sz="quarter" idx="19" hasCustomPrompt="1"/>
          </p:nvPr>
        </p:nvSpPr>
        <p:spPr>
          <a:xfrm>
            <a:off x="2689537"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46" name="Text Placeholder 7"/>
          <p:cNvSpPr>
            <a:spLocks noGrp="1"/>
          </p:cNvSpPr>
          <p:nvPr>
            <p:ph type="body" sz="quarter" idx="24" hasCustomPrompt="1"/>
          </p:nvPr>
        </p:nvSpPr>
        <p:spPr>
          <a:xfrm>
            <a:off x="2689537"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1" name="Text Placeholder 7"/>
          <p:cNvSpPr>
            <a:spLocks noGrp="1"/>
          </p:cNvSpPr>
          <p:nvPr>
            <p:ph type="body" sz="quarter" idx="29" hasCustomPrompt="1"/>
          </p:nvPr>
        </p:nvSpPr>
        <p:spPr>
          <a:xfrm>
            <a:off x="2689537"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6" name="Text Placeholder 7"/>
          <p:cNvSpPr>
            <a:spLocks noGrp="1"/>
          </p:cNvSpPr>
          <p:nvPr>
            <p:ph type="body" sz="quarter" idx="34" hasCustomPrompt="1"/>
          </p:nvPr>
        </p:nvSpPr>
        <p:spPr>
          <a:xfrm>
            <a:off x="2689537"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61" name="Text Placeholder 7"/>
          <p:cNvSpPr>
            <a:spLocks noGrp="1"/>
          </p:cNvSpPr>
          <p:nvPr>
            <p:ph type="body" sz="quarter" idx="39" hasCustomPrompt="1"/>
          </p:nvPr>
        </p:nvSpPr>
        <p:spPr>
          <a:xfrm>
            <a:off x="2689537"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37" name="Text Placeholder 7"/>
          <p:cNvSpPr>
            <a:spLocks noGrp="1"/>
          </p:cNvSpPr>
          <p:nvPr>
            <p:ph type="body" sz="quarter" idx="15" hasCustomPrompt="1"/>
          </p:nvPr>
        </p:nvSpPr>
        <p:spPr>
          <a:xfrm>
            <a:off x="5046371" y="357393"/>
            <a:ext cx="2099258" cy="914400"/>
          </a:xfrm>
          <a:solidFill>
            <a:schemeClr val="accent3"/>
          </a:solidFill>
          <a:ln>
            <a:solidFill>
              <a:schemeClr val="accent3"/>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Category 3</a:t>
            </a:r>
            <a:endParaRPr lang="en-US" dirty="0"/>
          </a:p>
        </p:txBody>
      </p:sp>
      <p:sp>
        <p:nvSpPr>
          <p:cNvPr id="42" name="Text Placeholder 7"/>
          <p:cNvSpPr>
            <a:spLocks noGrp="1"/>
          </p:cNvSpPr>
          <p:nvPr>
            <p:ph type="body" sz="quarter" idx="20" hasCustomPrompt="1"/>
          </p:nvPr>
        </p:nvSpPr>
        <p:spPr>
          <a:xfrm>
            <a:off x="5046371"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47" name="Text Placeholder 7"/>
          <p:cNvSpPr>
            <a:spLocks noGrp="1"/>
          </p:cNvSpPr>
          <p:nvPr>
            <p:ph type="body" sz="quarter" idx="25" hasCustomPrompt="1"/>
          </p:nvPr>
        </p:nvSpPr>
        <p:spPr>
          <a:xfrm>
            <a:off x="5046371"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2" name="Text Placeholder 7"/>
          <p:cNvSpPr>
            <a:spLocks noGrp="1"/>
          </p:cNvSpPr>
          <p:nvPr>
            <p:ph type="body" sz="quarter" idx="30" hasCustomPrompt="1"/>
          </p:nvPr>
        </p:nvSpPr>
        <p:spPr>
          <a:xfrm>
            <a:off x="5046371"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7" name="Text Placeholder 7"/>
          <p:cNvSpPr>
            <a:spLocks noGrp="1"/>
          </p:cNvSpPr>
          <p:nvPr>
            <p:ph type="body" sz="quarter" idx="35" hasCustomPrompt="1"/>
          </p:nvPr>
        </p:nvSpPr>
        <p:spPr>
          <a:xfrm>
            <a:off x="5046371"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62" name="Text Placeholder 7"/>
          <p:cNvSpPr>
            <a:spLocks noGrp="1"/>
          </p:cNvSpPr>
          <p:nvPr>
            <p:ph type="body" sz="quarter" idx="40" hasCustomPrompt="1"/>
          </p:nvPr>
        </p:nvSpPr>
        <p:spPr>
          <a:xfrm>
            <a:off x="5046371"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38" name="Text Placeholder 7"/>
          <p:cNvSpPr>
            <a:spLocks noGrp="1"/>
          </p:cNvSpPr>
          <p:nvPr>
            <p:ph type="body" sz="quarter" idx="16" hasCustomPrompt="1"/>
          </p:nvPr>
        </p:nvSpPr>
        <p:spPr>
          <a:xfrm>
            <a:off x="7403205" y="357393"/>
            <a:ext cx="2099258" cy="914400"/>
          </a:xfrm>
          <a:solidFill>
            <a:schemeClr val="accent4"/>
          </a:solidFill>
          <a:ln>
            <a:solidFill>
              <a:schemeClr val="accent4"/>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Category 4</a:t>
            </a:r>
            <a:endParaRPr lang="en-US" dirty="0"/>
          </a:p>
        </p:txBody>
      </p:sp>
      <p:sp>
        <p:nvSpPr>
          <p:cNvPr id="43" name="Text Placeholder 7"/>
          <p:cNvSpPr>
            <a:spLocks noGrp="1"/>
          </p:cNvSpPr>
          <p:nvPr>
            <p:ph type="body" sz="quarter" idx="21" hasCustomPrompt="1"/>
          </p:nvPr>
        </p:nvSpPr>
        <p:spPr>
          <a:xfrm>
            <a:off x="7403205"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48" name="Text Placeholder 7"/>
          <p:cNvSpPr>
            <a:spLocks noGrp="1"/>
          </p:cNvSpPr>
          <p:nvPr>
            <p:ph type="body" sz="quarter" idx="26" hasCustomPrompt="1"/>
          </p:nvPr>
        </p:nvSpPr>
        <p:spPr>
          <a:xfrm>
            <a:off x="7403205"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3" name="Text Placeholder 7"/>
          <p:cNvSpPr>
            <a:spLocks noGrp="1"/>
          </p:cNvSpPr>
          <p:nvPr>
            <p:ph type="body" sz="quarter" idx="31" hasCustomPrompt="1"/>
          </p:nvPr>
        </p:nvSpPr>
        <p:spPr>
          <a:xfrm>
            <a:off x="7403205"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8" name="Text Placeholder 7"/>
          <p:cNvSpPr>
            <a:spLocks noGrp="1"/>
          </p:cNvSpPr>
          <p:nvPr>
            <p:ph type="body" sz="quarter" idx="36" hasCustomPrompt="1"/>
          </p:nvPr>
        </p:nvSpPr>
        <p:spPr>
          <a:xfrm>
            <a:off x="7403205"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63" name="Text Placeholder 7"/>
          <p:cNvSpPr>
            <a:spLocks noGrp="1"/>
          </p:cNvSpPr>
          <p:nvPr>
            <p:ph type="body" sz="quarter" idx="41" hasCustomPrompt="1"/>
          </p:nvPr>
        </p:nvSpPr>
        <p:spPr>
          <a:xfrm>
            <a:off x="7403205"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39" name="Text Placeholder 7"/>
          <p:cNvSpPr>
            <a:spLocks noGrp="1"/>
          </p:cNvSpPr>
          <p:nvPr>
            <p:ph type="body" sz="quarter" idx="17" hasCustomPrompt="1"/>
          </p:nvPr>
        </p:nvSpPr>
        <p:spPr>
          <a:xfrm>
            <a:off x="9760039" y="357393"/>
            <a:ext cx="2099258" cy="914400"/>
          </a:xfrm>
          <a:solidFill>
            <a:schemeClr val="accent5"/>
          </a:solidFill>
          <a:ln>
            <a:solidFill>
              <a:schemeClr val="accent5"/>
            </a:solidFill>
          </a:ln>
        </p:spPr>
        <p:txBody>
          <a:bodyPr anchor="ctr">
            <a:noAutofit/>
          </a:bodyPr>
          <a:lstStyle>
            <a:lvl1pPr marL="0" indent="0" algn="ctr">
              <a:spcBef>
                <a:spcPts val="0"/>
              </a:spcBef>
              <a:buNone/>
              <a:defRPr sz="2400" baseline="0">
                <a:solidFill>
                  <a:schemeClr val="tx1"/>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Category 5</a:t>
            </a:r>
            <a:endParaRPr lang="en-US" dirty="0"/>
          </a:p>
        </p:txBody>
      </p:sp>
      <p:sp>
        <p:nvSpPr>
          <p:cNvPr id="44" name="Text Placeholder 7"/>
          <p:cNvSpPr>
            <a:spLocks noGrp="1"/>
          </p:cNvSpPr>
          <p:nvPr>
            <p:ph type="body" sz="quarter" idx="22" hasCustomPrompt="1"/>
          </p:nvPr>
        </p:nvSpPr>
        <p:spPr>
          <a:xfrm>
            <a:off x="9760039"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49" name="Text Placeholder 7"/>
          <p:cNvSpPr>
            <a:spLocks noGrp="1"/>
          </p:cNvSpPr>
          <p:nvPr>
            <p:ph type="body" sz="quarter" idx="27" hasCustomPrompt="1"/>
          </p:nvPr>
        </p:nvSpPr>
        <p:spPr>
          <a:xfrm>
            <a:off x="9760039"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4" name="Text Placeholder 7"/>
          <p:cNvSpPr>
            <a:spLocks noGrp="1"/>
          </p:cNvSpPr>
          <p:nvPr>
            <p:ph type="body" sz="quarter" idx="32" hasCustomPrompt="1"/>
          </p:nvPr>
        </p:nvSpPr>
        <p:spPr>
          <a:xfrm>
            <a:off x="9760039"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59" name="Text Placeholder 7"/>
          <p:cNvSpPr>
            <a:spLocks noGrp="1"/>
          </p:cNvSpPr>
          <p:nvPr>
            <p:ph type="body" sz="quarter" idx="37" hasCustomPrompt="1"/>
          </p:nvPr>
        </p:nvSpPr>
        <p:spPr>
          <a:xfrm>
            <a:off x="9760039"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64" name="Text Placeholder 7"/>
          <p:cNvSpPr>
            <a:spLocks noGrp="1"/>
          </p:cNvSpPr>
          <p:nvPr>
            <p:ph type="body" sz="quarter" idx="42" hasCustomPrompt="1"/>
          </p:nvPr>
        </p:nvSpPr>
        <p:spPr>
          <a:xfrm>
            <a:off x="9760039"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Tree>
    <p:extLst>
      <p:ext uri="{BB962C8B-B14F-4D97-AF65-F5344CB8AC3E}">
        <p14:creationId xmlns:p14="http://schemas.microsoft.com/office/powerpoint/2010/main" val="383076068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tegory 3 Answers">
    <p:bg>
      <p:bgPr>
        <a:solidFill>
          <a:schemeClr val="bg2"/>
        </a:solidFill>
        <a:effectLst/>
      </p:bgPr>
    </p:bg>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smtClean="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answer here. </a:t>
            </a:r>
            <a:endParaRPr lang="en-US" dirty="0"/>
          </a:p>
        </p:txBody>
      </p:sp>
      <p:sp>
        <p:nvSpPr>
          <p:cNvPr id="2" name="Rectangle 1"/>
          <p:cNvSpPr/>
          <p:nvPr userDrawn="1"/>
        </p:nvSpPr>
        <p:spPr bwMode="invGray">
          <a:xfrm>
            <a:off x="0" y="5749805"/>
            <a:ext cx="12192000" cy="11081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smtClean="0"/>
              <a:t>Category 3</a:t>
            </a:r>
            <a:endParaRPr lang="en-US" dirty="0"/>
          </a:p>
        </p:txBody>
      </p:sp>
    </p:spTree>
    <p:extLst>
      <p:ext uri="{BB962C8B-B14F-4D97-AF65-F5344CB8AC3E}">
        <p14:creationId xmlns:p14="http://schemas.microsoft.com/office/powerpoint/2010/main" val="37216608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ategory 4 Divider">
    <p:bg>
      <p:bgPr>
        <a:solidFill>
          <a:schemeClr val="bg2"/>
        </a:solidFill>
        <a:effectLst/>
      </p:bgPr>
    </p:bg>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smtClean="0"/>
              <a:t>Category 4 divider slide</a:t>
            </a:r>
            <a:endParaRPr lang="en-US" dirty="0"/>
          </a:p>
        </p:txBody>
      </p:sp>
    </p:spTree>
    <p:extLst>
      <p:ext uri="{BB962C8B-B14F-4D97-AF65-F5344CB8AC3E}">
        <p14:creationId xmlns:p14="http://schemas.microsoft.com/office/powerpoint/2010/main" val="73065520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tegory 4 Questions">
    <p:bg>
      <p:bgPr>
        <a:solidFill>
          <a:schemeClr val="bg2"/>
        </a:solidFill>
        <a:effectLst/>
      </p:bgPr>
    </p:bg>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smtClean="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question here. </a:t>
            </a:r>
            <a:endParaRPr lang="en-US" dirty="0"/>
          </a:p>
        </p:txBody>
      </p:sp>
      <p:sp>
        <p:nvSpPr>
          <p:cNvPr id="2" name="Rectangle 1"/>
          <p:cNvSpPr/>
          <p:nvPr userDrawn="1"/>
        </p:nvSpPr>
        <p:spPr bwMode="invGray">
          <a:xfrm>
            <a:off x="0" y="5749805"/>
            <a:ext cx="12192000" cy="11081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smtClean="0"/>
              <a:t>Category 4</a:t>
            </a:r>
            <a:endParaRPr lang="en-US" dirty="0"/>
          </a:p>
        </p:txBody>
      </p:sp>
      <p:sp>
        <p:nvSpPr>
          <p:cNvPr id="12"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355961083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ategory 4 Answers">
    <p:bg>
      <p:bgPr>
        <a:solidFill>
          <a:schemeClr val="bg2"/>
        </a:solidFill>
        <a:effectLst/>
      </p:bgPr>
    </p:bg>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smtClean="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answer here. </a:t>
            </a:r>
            <a:endParaRPr lang="en-US" dirty="0"/>
          </a:p>
        </p:txBody>
      </p:sp>
      <p:sp>
        <p:nvSpPr>
          <p:cNvPr id="2" name="Rectangle 1"/>
          <p:cNvSpPr/>
          <p:nvPr userDrawn="1"/>
        </p:nvSpPr>
        <p:spPr bwMode="invGray">
          <a:xfrm>
            <a:off x="0" y="5749805"/>
            <a:ext cx="12192000" cy="11081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Title 3"/>
          <p:cNvSpPr>
            <a:spLocks noGrp="1"/>
          </p:cNvSpPr>
          <p:nvPr>
            <p:ph type="title" hasCustomPrompt="1"/>
          </p:nvPr>
        </p:nvSpPr>
        <p:spPr/>
        <p:txBody>
          <a:bodyPr/>
          <a:lstStyle>
            <a:lvl1pPr>
              <a:defRPr>
                <a:solidFill>
                  <a:schemeClr val="tx1">
                    <a:alpha val="63000"/>
                  </a:schemeClr>
                </a:solidFill>
              </a:defRPr>
            </a:lvl1pPr>
          </a:lstStyle>
          <a:p>
            <a:r>
              <a:rPr lang="en-US" dirty="0" smtClean="0"/>
              <a:t>Category 4</a:t>
            </a:r>
            <a:endParaRPr lang="en-US" dirty="0"/>
          </a:p>
        </p:txBody>
      </p:sp>
    </p:spTree>
    <p:extLst>
      <p:ext uri="{BB962C8B-B14F-4D97-AF65-F5344CB8AC3E}">
        <p14:creationId xmlns:p14="http://schemas.microsoft.com/office/powerpoint/2010/main" val="39608697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ategory 5 Divider">
    <p:bg>
      <p:bgPr>
        <a:solidFill>
          <a:schemeClr val="bg2"/>
        </a:solidFill>
        <a:effectLst/>
      </p:bgPr>
    </p:bg>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smtClean="0"/>
              <a:t>Category 5 divider slide</a:t>
            </a:r>
            <a:endParaRPr lang="en-US" dirty="0"/>
          </a:p>
        </p:txBody>
      </p:sp>
    </p:spTree>
    <p:extLst>
      <p:ext uri="{BB962C8B-B14F-4D97-AF65-F5344CB8AC3E}">
        <p14:creationId xmlns:p14="http://schemas.microsoft.com/office/powerpoint/2010/main" val="97196680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ategory 5 Questions">
    <p:bg>
      <p:bgPr>
        <a:solidFill>
          <a:schemeClr val="bg2">
            <a:alpha val="97000"/>
          </a:schemeClr>
        </a:solidFill>
        <a:effectLst/>
      </p:bgPr>
    </p:bg>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smtClean="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question here. </a:t>
            </a:r>
            <a:endParaRPr lang="en-US" dirty="0"/>
          </a:p>
        </p:txBody>
      </p:sp>
      <p:sp>
        <p:nvSpPr>
          <p:cNvPr id="2" name="Rectangle 1"/>
          <p:cNvSpPr/>
          <p:nvPr userDrawn="1"/>
        </p:nvSpPr>
        <p:spPr bwMode="invGray">
          <a:xfrm>
            <a:off x="0" y="5749805"/>
            <a:ext cx="12192000" cy="1108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smtClean="0"/>
              <a:t>Category 5</a:t>
            </a:r>
            <a:endParaRPr lang="en-US" dirty="0"/>
          </a:p>
        </p:txBody>
      </p:sp>
      <p:sp>
        <p:nvSpPr>
          <p:cNvPr id="12"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392540600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ategory 5 Answers">
    <p:bg>
      <p:bgPr>
        <a:solidFill>
          <a:schemeClr val="bg2"/>
        </a:solidFill>
        <a:effectLst/>
      </p:bgPr>
    </p:bg>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smtClean="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answer here. </a:t>
            </a:r>
            <a:endParaRPr lang="en-US" dirty="0"/>
          </a:p>
        </p:txBody>
      </p:sp>
      <p:sp>
        <p:nvSpPr>
          <p:cNvPr id="2" name="Rectangle 1"/>
          <p:cNvSpPr/>
          <p:nvPr userDrawn="1"/>
        </p:nvSpPr>
        <p:spPr bwMode="invGray">
          <a:xfrm>
            <a:off x="0" y="5749805"/>
            <a:ext cx="12192000" cy="1108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smtClean="0"/>
              <a:t>Category 5</a:t>
            </a:r>
            <a:endParaRPr lang="en-US" dirty="0"/>
          </a:p>
        </p:txBody>
      </p:sp>
    </p:spTree>
    <p:extLst>
      <p:ext uri="{BB962C8B-B14F-4D97-AF65-F5344CB8AC3E}">
        <p14:creationId xmlns:p14="http://schemas.microsoft.com/office/powerpoint/2010/main" val="39335210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ategory 1 Divider">
    <p:bg>
      <p:bgPr>
        <a:solidFill>
          <a:schemeClr val="bg2"/>
        </a:solidFill>
        <a:effectLst/>
      </p:bgPr>
    </p:bg>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smtClean="0"/>
              <a:t>Category 1 divider slide</a:t>
            </a:r>
            <a:endParaRPr lang="en-US" dirty="0"/>
          </a:p>
        </p:txBody>
      </p:sp>
    </p:spTree>
    <p:extLst>
      <p:ext uri="{BB962C8B-B14F-4D97-AF65-F5344CB8AC3E}">
        <p14:creationId xmlns:p14="http://schemas.microsoft.com/office/powerpoint/2010/main" val="11571254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ategory 1 Questions">
    <p:bg>
      <p:bgPr>
        <a:solidFill>
          <a:schemeClr val="bg2"/>
        </a:solidFill>
        <a:effectLst/>
      </p:bgPr>
    </p:bg>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smtClean="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question here. </a:t>
            </a:r>
            <a:endParaRPr lang="en-US" dirty="0"/>
          </a:p>
        </p:txBody>
      </p:sp>
      <p:sp>
        <p:nvSpPr>
          <p:cNvPr id="2" name="Rectangle 1"/>
          <p:cNvSpPr/>
          <p:nvPr userDrawn="1"/>
        </p:nvSpPr>
        <p:spPr bwMode="invGray">
          <a:xfrm>
            <a:off x="0" y="5749805"/>
            <a:ext cx="12192000" cy="11081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6" name="Title 5"/>
          <p:cNvSpPr>
            <a:spLocks noGrp="1"/>
          </p:cNvSpPr>
          <p:nvPr>
            <p:ph type="title" hasCustomPrompt="1"/>
          </p:nvPr>
        </p:nvSpPr>
        <p:spPr/>
        <p:txBody>
          <a:bodyPr/>
          <a:lstStyle>
            <a:lvl1pPr>
              <a:defRPr>
                <a:solidFill>
                  <a:schemeClr val="tx1">
                    <a:alpha val="63000"/>
                  </a:schemeClr>
                </a:solidFill>
              </a:defRPr>
            </a:lvl1pPr>
          </a:lstStyle>
          <a:p>
            <a:r>
              <a:rPr lang="en-US" dirty="0" smtClean="0"/>
              <a:t>Category 1</a:t>
            </a:r>
            <a:endParaRPr lang="en-US" dirty="0"/>
          </a:p>
        </p:txBody>
      </p:sp>
      <p:sp>
        <p:nvSpPr>
          <p:cNvPr id="14"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200822987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ategory 1 Answers">
    <p:bg>
      <p:bgPr>
        <a:solidFill>
          <a:schemeClr val="bg2"/>
        </a:solidFill>
        <a:effectLst/>
      </p:bgPr>
    </p:bg>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smtClean="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answer here. </a:t>
            </a:r>
            <a:endParaRPr lang="en-US" dirty="0"/>
          </a:p>
        </p:txBody>
      </p:sp>
      <p:sp>
        <p:nvSpPr>
          <p:cNvPr id="2" name="Rectangle 1"/>
          <p:cNvSpPr/>
          <p:nvPr userDrawn="1"/>
        </p:nvSpPr>
        <p:spPr bwMode="invGray">
          <a:xfrm>
            <a:off x="0" y="5749805"/>
            <a:ext cx="12192000" cy="110819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Title 3"/>
          <p:cNvSpPr>
            <a:spLocks noGrp="1"/>
          </p:cNvSpPr>
          <p:nvPr>
            <p:ph type="title" hasCustomPrompt="1"/>
          </p:nvPr>
        </p:nvSpPr>
        <p:spPr/>
        <p:txBody>
          <a:bodyPr/>
          <a:lstStyle>
            <a:lvl1pPr>
              <a:defRPr>
                <a:solidFill>
                  <a:schemeClr val="tx1">
                    <a:alpha val="63000"/>
                  </a:schemeClr>
                </a:solidFill>
              </a:defRPr>
            </a:lvl1pPr>
          </a:lstStyle>
          <a:p>
            <a:r>
              <a:rPr lang="en-US" dirty="0" smtClean="0"/>
              <a:t>Category 1</a:t>
            </a:r>
            <a:endParaRPr lang="en-US" dirty="0"/>
          </a:p>
        </p:txBody>
      </p:sp>
    </p:spTree>
    <p:extLst>
      <p:ext uri="{BB962C8B-B14F-4D97-AF65-F5344CB8AC3E}">
        <p14:creationId xmlns:p14="http://schemas.microsoft.com/office/powerpoint/2010/main" val="13196018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tegory 2 Divider">
    <p:bg>
      <p:bgPr>
        <a:solidFill>
          <a:schemeClr val="bg2"/>
        </a:solidFill>
        <a:effectLst/>
      </p:bgPr>
    </p:bg>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smtClean="0"/>
              <a:t>Category 2 divider slide</a:t>
            </a:r>
            <a:endParaRPr lang="en-US" dirty="0"/>
          </a:p>
        </p:txBody>
      </p:sp>
    </p:spTree>
    <p:extLst>
      <p:ext uri="{BB962C8B-B14F-4D97-AF65-F5344CB8AC3E}">
        <p14:creationId xmlns:p14="http://schemas.microsoft.com/office/powerpoint/2010/main" val="131711064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tegory 2 Questions">
    <p:bg>
      <p:bgPr>
        <a:solidFill>
          <a:schemeClr val="bg2"/>
        </a:solidFill>
        <a:effectLst/>
      </p:bgPr>
    </p:bg>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smtClean="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question here. </a:t>
            </a:r>
            <a:endParaRPr lang="en-US" dirty="0"/>
          </a:p>
        </p:txBody>
      </p:sp>
      <p:sp>
        <p:nvSpPr>
          <p:cNvPr id="2" name="Rectangle 1"/>
          <p:cNvSpPr/>
          <p:nvPr userDrawn="1"/>
        </p:nvSpPr>
        <p:spPr bwMode="invGray">
          <a:xfrm>
            <a:off x="0" y="5749805"/>
            <a:ext cx="12192000" cy="11081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Title 3"/>
          <p:cNvSpPr>
            <a:spLocks noGrp="1"/>
          </p:cNvSpPr>
          <p:nvPr>
            <p:ph type="title" hasCustomPrompt="1"/>
          </p:nvPr>
        </p:nvSpPr>
        <p:spPr/>
        <p:txBody>
          <a:bodyPr/>
          <a:lstStyle>
            <a:lvl1pPr>
              <a:defRPr>
                <a:solidFill>
                  <a:schemeClr val="tx1">
                    <a:alpha val="63000"/>
                  </a:schemeClr>
                </a:solidFill>
              </a:defRPr>
            </a:lvl1pPr>
          </a:lstStyle>
          <a:p>
            <a:r>
              <a:rPr lang="en-US" dirty="0" smtClean="0"/>
              <a:t>Category 2</a:t>
            </a:r>
            <a:endParaRPr lang="en-US" dirty="0"/>
          </a:p>
        </p:txBody>
      </p:sp>
      <p:sp>
        <p:nvSpPr>
          <p:cNvPr id="12"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308739135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ategory 2 Answers">
    <p:bg>
      <p:bgPr>
        <a:solidFill>
          <a:schemeClr val="bg2"/>
        </a:solidFill>
        <a:effectLst/>
      </p:bgPr>
    </p:bg>
    <p:spTree>
      <p:nvGrpSpPr>
        <p:cNvPr id="1" name=""/>
        <p:cNvGrpSpPr/>
        <p:nvPr/>
      </p:nvGrpSpPr>
      <p:grpSpPr>
        <a:xfrm>
          <a:off x="0" y="0"/>
          <a:ext cx="0" cy="0"/>
          <a:chOff x="0" y="0"/>
          <a:chExt cx="0" cy="0"/>
        </a:xfrm>
      </p:grpSpPr>
      <p:sp>
        <p:nvSpPr>
          <p:cNvPr id="9" name="Q"/>
          <p:cNvSpPr txBox="1"/>
          <p:nvPr userDrawn="1"/>
        </p:nvSpPr>
        <p:spPr>
          <a:xfrm rot="16200000">
            <a:off x="-2011120" y="1813076"/>
            <a:ext cx="5749803" cy="2123658"/>
          </a:xfrm>
          <a:prstGeom prst="rect">
            <a:avLst/>
          </a:prstGeom>
          <a:noFill/>
        </p:spPr>
        <p:txBody>
          <a:bodyPr wrap="square" lIns="0" tIns="0" rIns="0" bIns="0" rtlCol="0" anchor="ctr">
            <a:spAutoFit/>
          </a:bodyPr>
          <a:lstStyle/>
          <a:p>
            <a:pPr algn="just"/>
            <a:r>
              <a:rPr lang="en-US" sz="13800" dirty="0" smtClean="0">
                <a:solidFill>
                  <a:schemeClr val="bg1">
                    <a:lumMod val="85000"/>
                    <a:lumOff val="15000"/>
                  </a:schemeClr>
                </a:solidFill>
                <a:latin typeface="Corbel" panose="020B0503020204020204" pitchFamily="34" charset="0"/>
                <a:cs typeface="Arial" panose="020B0604020202020204" pitchFamily="34" charset="0"/>
              </a:rPr>
              <a:t>Answer</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answer here. </a:t>
            </a:r>
            <a:endParaRPr lang="en-US" dirty="0"/>
          </a:p>
        </p:txBody>
      </p:sp>
      <p:sp>
        <p:nvSpPr>
          <p:cNvPr id="2" name="Rectangle 1"/>
          <p:cNvSpPr/>
          <p:nvPr userDrawn="1"/>
        </p:nvSpPr>
        <p:spPr bwMode="invGray">
          <a:xfrm>
            <a:off x="0" y="5749805"/>
            <a:ext cx="12192000" cy="11081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2852388"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Title 3"/>
          <p:cNvSpPr>
            <a:spLocks noGrp="1"/>
          </p:cNvSpPr>
          <p:nvPr>
            <p:ph type="title" hasCustomPrompt="1"/>
          </p:nvPr>
        </p:nvSpPr>
        <p:spPr/>
        <p:txBody>
          <a:bodyPr/>
          <a:lstStyle>
            <a:lvl1pPr>
              <a:defRPr>
                <a:solidFill>
                  <a:schemeClr val="tx1">
                    <a:alpha val="63000"/>
                  </a:schemeClr>
                </a:solidFill>
              </a:defRPr>
            </a:lvl1pPr>
          </a:lstStyle>
          <a:p>
            <a:r>
              <a:rPr lang="en-US" dirty="0" smtClean="0"/>
              <a:t>Category 2</a:t>
            </a:r>
            <a:endParaRPr lang="en-US" dirty="0"/>
          </a:p>
        </p:txBody>
      </p:sp>
    </p:spTree>
    <p:extLst>
      <p:ext uri="{BB962C8B-B14F-4D97-AF65-F5344CB8AC3E}">
        <p14:creationId xmlns:p14="http://schemas.microsoft.com/office/powerpoint/2010/main" val="5037557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ategory 3 Divider">
    <p:bg>
      <p:bgPr>
        <a:solidFill>
          <a:schemeClr val="bg2"/>
        </a:solidFill>
        <a:effectLst/>
      </p:bgPr>
    </p:bg>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solidFill>
                  <a:schemeClr val="tx1"/>
                </a:solidFill>
              </a:defRPr>
            </a:lvl1pPr>
          </a:lstStyle>
          <a:p>
            <a:r>
              <a:rPr lang="en-US" dirty="0" smtClean="0"/>
              <a:t>Category 3 divider slide</a:t>
            </a:r>
            <a:endParaRPr lang="en-US" dirty="0"/>
          </a:p>
        </p:txBody>
      </p:sp>
    </p:spTree>
    <p:extLst>
      <p:ext uri="{BB962C8B-B14F-4D97-AF65-F5344CB8AC3E}">
        <p14:creationId xmlns:p14="http://schemas.microsoft.com/office/powerpoint/2010/main" val="201598573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ategory 3 Questions">
    <p:bg>
      <p:bgPr>
        <a:solidFill>
          <a:schemeClr val="bg2"/>
        </a:solidFill>
        <a:effectLst/>
      </p:bgPr>
    </p:bg>
    <p:spTree>
      <p:nvGrpSpPr>
        <p:cNvPr id="1" name=""/>
        <p:cNvGrpSpPr/>
        <p:nvPr/>
      </p:nvGrpSpPr>
      <p:grpSpPr>
        <a:xfrm>
          <a:off x="0" y="0"/>
          <a:ext cx="0" cy="0"/>
          <a:chOff x="0" y="0"/>
          <a:chExt cx="0" cy="0"/>
        </a:xfrm>
      </p:grpSpPr>
      <p:sp>
        <p:nvSpPr>
          <p:cNvPr id="11" name="Q"/>
          <p:cNvSpPr txBox="1"/>
          <p:nvPr userDrawn="1"/>
        </p:nvSpPr>
        <p:spPr>
          <a:xfrm rot="16200000">
            <a:off x="-2011120" y="1990047"/>
            <a:ext cx="5749803" cy="1769715"/>
          </a:xfrm>
          <a:prstGeom prst="rect">
            <a:avLst/>
          </a:prstGeom>
          <a:noFill/>
        </p:spPr>
        <p:txBody>
          <a:bodyPr wrap="square" lIns="0" tIns="0" rIns="0" bIns="0" rtlCol="0" anchor="ctr">
            <a:spAutoFit/>
          </a:bodyPr>
          <a:lstStyle/>
          <a:p>
            <a:pPr algn="just"/>
            <a:r>
              <a:rPr lang="en-US" sz="11500" dirty="0" smtClean="0">
                <a:solidFill>
                  <a:schemeClr val="bg1">
                    <a:lumMod val="85000"/>
                    <a:lumOff val="15000"/>
                  </a:schemeClr>
                </a:solidFill>
                <a:latin typeface="Corbel" panose="020B0503020204020204" pitchFamily="34" charset="0"/>
                <a:cs typeface="Arial" panose="020B0604020202020204" pitchFamily="34" charset="0"/>
              </a:rPr>
              <a:t>Question</a:t>
            </a:r>
          </a:p>
        </p:txBody>
      </p:sp>
      <p:sp>
        <p:nvSpPr>
          <p:cNvPr id="8" name="Question"/>
          <p:cNvSpPr>
            <a:spLocks noGrp="1"/>
          </p:cNvSpPr>
          <p:nvPr>
            <p:ph type="body" sz="quarter" idx="13" hasCustomPrompt="1"/>
          </p:nvPr>
        </p:nvSpPr>
        <p:spPr>
          <a:xfrm>
            <a:off x="1841679" y="1873957"/>
            <a:ext cx="8885530" cy="2001892"/>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Add question here. </a:t>
            </a:r>
            <a:endParaRPr lang="en-US" dirty="0"/>
          </a:p>
        </p:txBody>
      </p:sp>
      <p:sp>
        <p:nvSpPr>
          <p:cNvPr id="2" name="Rectangle 1"/>
          <p:cNvSpPr/>
          <p:nvPr userDrawn="1"/>
        </p:nvSpPr>
        <p:spPr bwMode="invGray">
          <a:xfrm>
            <a:off x="0" y="5749805"/>
            <a:ext cx="12192000" cy="11081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5" y="5900384"/>
            <a:ext cx="1897666" cy="781394"/>
          </a:xfrm>
        </p:spPr>
        <p:txBody>
          <a:bodyPr anchor="ctr">
            <a:noAutofit/>
          </a:bodyPr>
          <a:lstStyle>
            <a:lvl1pPr marL="0" indent="0" algn="r">
              <a:spcBef>
                <a:spcPts val="0"/>
              </a:spcBef>
              <a:buNone/>
              <a:defRPr sz="4800" baseline="0">
                <a:solidFill>
                  <a:schemeClr val="tx1">
                    <a:alpha val="63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smtClean="0"/>
              <a:t>Points</a:t>
            </a:r>
            <a:endParaRPr lang="en-US" dirty="0"/>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5" name="Title 4"/>
          <p:cNvSpPr>
            <a:spLocks noGrp="1"/>
          </p:cNvSpPr>
          <p:nvPr>
            <p:ph type="title" hasCustomPrompt="1"/>
          </p:nvPr>
        </p:nvSpPr>
        <p:spPr/>
        <p:txBody>
          <a:bodyPr/>
          <a:lstStyle>
            <a:lvl1pPr>
              <a:defRPr>
                <a:solidFill>
                  <a:schemeClr val="tx1">
                    <a:alpha val="63000"/>
                  </a:schemeClr>
                </a:solidFill>
              </a:defRPr>
            </a:lvl1pPr>
          </a:lstStyle>
          <a:p>
            <a:r>
              <a:rPr lang="en-US" dirty="0" smtClean="0"/>
              <a:t>Category 3</a:t>
            </a:r>
            <a:endParaRPr lang="en-US" dirty="0"/>
          </a:p>
        </p:txBody>
      </p:sp>
      <p:sp>
        <p:nvSpPr>
          <p:cNvPr id="12" name="Back to game board">
            <a:hlinkClick r:id="" action="ppaction://hlinkshowjump?jump=nextslide"/>
          </p:cNvPr>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Tree>
    <p:extLst>
      <p:ext uri="{BB962C8B-B14F-4D97-AF65-F5344CB8AC3E}">
        <p14:creationId xmlns:p14="http://schemas.microsoft.com/office/powerpoint/2010/main" val="37096201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33588" y="5900384"/>
            <a:ext cx="7969542" cy="78139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133588" y="1825625"/>
            <a:ext cx="10220212" cy="407475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1A184-F35B-4AFC-AC27-402630BF31EA}" type="datetimeFigureOut">
              <a:rPr lang="en-US" smtClean="0"/>
              <a:pPr/>
              <a:t>10/11/2017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D9D6C-B21A-4AFF-BD71-9CA00C1F4281}" type="slidenum">
              <a:rPr lang="en-US" smtClean="0"/>
              <a:pPr/>
              <a:t>‹#›</a:t>
            </a:fld>
            <a:endParaRPr lang="en-US"/>
          </a:p>
        </p:txBody>
      </p:sp>
    </p:spTree>
    <p:extLst>
      <p:ext uri="{BB962C8B-B14F-4D97-AF65-F5344CB8AC3E}">
        <p14:creationId xmlns:p14="http://schemas.microsoft.com/office/powerpoint/2010/main" val="4275971432"/>
      </p:ext>
    </p:extLst>
  </p:cSld>
  <p:clrMap bg1="dk1" tx1="lt1" bg2="dk2" tx2="lt2" accent1="accent1" accent2="accent2" accent3="accent3" accent4="accent4" accent5="accent5" accent6="accent6" hlink="hlink" folHlink="folHlink"/>
  <p:sldLayoutIdLst>
    <p:sldLayoutId id="2147483655" r:id="rId1"/>
    <p:sldLayoutId id="2147483659" r:id="rId2"/>
    <p:sldLayoutId id="2147483666" r:id="rId3"/>
    <p:sldLayoutId id="2147483668" r:id="rId4"/>
    <p:sldLayoutId id="2147483662" r:id="rId5"/>
    <p:sldLayoutId id="2147483669" r:id="rId6"/>
    <p:sldLayoutId id="2147483670" r:id="rId7"/>
    <p:sldLayoutId id="2147483663" r:id="rId8"/>
    <p:sldLayoutId id="2147483671" r:id="rId9"/>
    <p:sldLayoutId id="2147483672" r:id="rId10"/>
    <p:sldLayoutId id="2147483664" r:id="rId11"/>
    <p:sldLayoutId id="2147483673" r:id="rId12"/>
    <p:sldLayoutId id="2147483674" r:id="rId13"/>
    <p:sldLayoutId id="2147483665"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2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5.xml"/><Relationship Id="rId18" Type="http://schemas.openxmlformats.org/officeDocument/2006/relationships/slide" Target="slide36.xml"/><Relationship Id="rId26" Type="http://schemas.openxmlformats.org/officeDocument/2006/relationships/slide" Target="slide53.xml"/><Relationship Id="rId3" Type="http://schemas.openxmlformats.org/officeDocument/2006/relationships/slide" Target="slide3.xml"/><Relationship Id="rId21" Type="http://schemas.openxmlformats.org/officeDocument/2006/relationships/slide" Target="slide42.xml"/><Relationship Id="rId7" Type="http://schemas.openxmlformats.org/officeDocument/2006/relationships/slide" Target="slide11.xml"/><Relationship Id="rId12" Type="http://schemas.openxmlformats.org/officeDocument/2006/relationships/slide" Target="slide22.xml"/><Relationship Id="rId17" Type="http://schemas.openxmlformats.org/officeDocument/2006/relationships/slide" Target="slide33.xml"/><Relationship Id="rId25" Type="http://schemas.openxmlformats.org/officeDocument/2006/relationships/slide" Target="slide51.xml"/><Relationship Id="rId2" Type="http://schemas.openxmlformats.org/officeDocument/2006/relationships/notesSlide" Target="../notesSlides/notesSlide1.xml"/><Relationship Id="rId16" Type="http://schemas.openxmlformats.org/officeDocument/2006/relationships/slide" Target="slide31.xml"/><Relationship Id="rId20" Type="http://schemas.openxmlformats.org/officeDocument/2006/relationships/slide" Target="slide40.xml"/><Relationship Id="rId1" Type="http://schemas.openxmlformats.org/officeDocument/2006/relationships/slideLayout" Target="../slideLayouts/slideLayout1.xml"/><Relationship Id="rId6" Type="http://schemas.openxmlformats.org/officeDocument/2006/relationships/slide" Target="slide9.xml"/><Relationship Id="rId11" Type="http://schemas.openxmlformats.org/officeDocument/2006/relationships/slide" Target="slide20.xml"/><Relationship Id="rId24" Type="http://schemas.openxmlformats.org/officeDocument/2006/relationships/slide" Target="slide49.xml"/><Relationship Id="rId5" Type="http://schemas.openxmlformats.org/officeDocument/2006/relationships/slide" Target="slide7.xml"/><Relationship Id="rId15" Type="http://schemas.openxmlformats.org/officeDocument/2006/relationships/slide" Target="slide29.xml"/><Relationship Id="rId23" Type="http://schemas.openxmlformats.org/officeDocument/2006/relationships/slide" Target="slide47.xml"/><Relationship Id="rId10" Type="http://schemas.openxmlformats.org/officeDocument/2006/relationships/slide" Target="slide18.xml"/><Relationship Id="rId19" Type="http://schemas.openxmlformats.org/officeDocument/2006/relationships/slide" Target="slide38.xml"/><Relationship Id="rId4" Type="http://schemas.openxmlformats.org/officeDocument/2006/relationships/slide" Target="slide5.xml"/><Relationship Id="rId9" Type="http://schemas.openxmlformats.org/officeDocument/2006/relationships/slide" Target="slide16.xml"/><Relationship Id="rId14" Type="http://schemas.openxmlformats.org/officeDocument/2006/relationships/slide" Target="slide27.xml"/><Relationship Id="rId22" Type="http://schemas.openxmlformats.org/officeDocument/2006/relationships/slide" Target="slide44.xml"/><Relationship Id="rId27" Type="http://schemas.openxmlformats.org/officeDocument/2006/relationships/slide" Target="slide5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 Placeholder 62"/>
          <p:cNvSpPr>
            <a:spLocks noGrp="1"/>
          </p:cNvSpPr>
          <p:nvPr>
            <p:ph type="body" sz="quarter" idx="13"/>
          </p:nvPr>
        </p:nvSpPr>
        <p:spPr/>
        <p:txBody>
          <a:bodyPr/>
          <a:lstStyle/>
          <a:p>
            <a:r>
              <a:rPr lang="en-US" dirty="0" smtClean="0"/>
              <a:t>One-Step Multiplication Problems</a:t>
            </a:r>
            <a:endParaRPr lang="en-US" dirty="0"/>
          </a:p>
        </p:txBody>
      </p:sp>
      <p:sp>
        <p:nvSpPr>
          <p:cNvPr id="128" name="Text Placeholder 127"/>
          <p:cNvSpPr>
            <a:spLocks noGrp="1"/>
          </p:cNvSpPr>
          <p:nvPr>
            <p:ph type="body" sz="quarter" idx="18"/>
          </p:nvPr>
        </p:nvSpPr>
        <p:spPr/>
        <p:txBody>
          <a:bodyPr/>
          <a:lstStyle/>
          <a:p>
            <a:r>
              <a:rPr lang="en-US" dirty="0" smtClean="0">
                <a:hlinkClick r:id="rId3" action="ppaction://hlinksldjump"/>
              </a:rPr>
              <a:t>10</a:t>
            </a:r>
            <a:endParaRPr lang="en-US" dirty="0"/>
          </a:p>
        </p:txBody>
      </p:sp>
      <p:sp>
        <p:nvSpPr>
          <p:cNvPr id="133" name="Text Placeholder 132"/>
          <p:cNvSpPr>
            <a:spLocks noGrp="1"/>
          </p:cNvSpPr>
          <p:nvPr>
            <p:ph type="body" sz="quarter" idx="23"/>
          </p:nvPr>
        </p:nvSpPr>
        <p:spPr/>
        <p:txBody>
          <a:bodyPr/>
          <a:lstStyle/>
          <a:p>
            <a:r>
              <a:rPr lang="en-US" dirty="0" smtClean="0">
                <a:hlinkClick r:id="rId4" action="ppaction://hlinksldjump"/>
              </a:rPr>
              <a:t>20</a:t>
            </a:r>
            <a:endParaRPr lang="en-US" dirty="0"/>
          </a:p>
        </p:txBody>
      </p:sp>
      <p:sp>
        <p:nvSpPr>
          <p:cNvPr id="138" name="Text Placeholder 137"/>
          <p:cNvSpPr>
            <a:spLocks noGrp="1"/>
          </p:cNvSpPr>
          <p:nvPr>
            <p:ph type="body" sz="quarter" idx="28"/>
          </p:nvPr>
        </p:nvSpPr>
        <p:spPr/>
        <p:txBody>
          <a:bodyPr/>
          <a:lstStyle/>
          <a:p>
            <a:r>
              <a:rPr lang="en-US" dirty="0" smtClean="0">
                <a:hlinkClick r:id="rId5" action="ppaction://hlinksldjump"/>
              </a:rPr>
              <a:t>30</a:t>
            </a:r>
            <a:endParaRPr lang="en-US" dirty="0"/>
          </a:p>
        </p:txBody>
      </p:sp>
      <p:sp>
        <p:nvSpPr>
          <p:cNvPr id="143" name="Text Placeholder 142"/>
          <p:cNvSpPr>
            <a:spLocks noGrp="1"/>
          </p:cNvSpPr>
          <p:nvPr>
            <p:ph type="body" sz="quarter" idx="33"/>
          </p:nvPr>
        </p:nvSpPr>
        <p:spPr/>
        <p:txBody>
          <a:bodyPr/>
          <a:lstStyle/>
          <a:p>
            <a:r>
              <a:rPr lang="en-US" dirty="0" smtClean="0">
                <a:hlinkClick r:id="rId6" action="ppaction://hlinksldjump"/>
              </a:rPr>
              <a:t>40</a:t>
            </a:r>
            <a:endParaRPr lang="en-US" dirty="0"/>
          </a:p>
        </p:txBody>
      </p:sp>
      <p:sp>
        <p:nvSpPr>
          <p:cNvPr id="148" name="Text Placeholder 147"/>
          <p:cNvSpPr>
            <a:spLocks noGrp="1"/>
          </p:cNvSpPr>
          <p:nvPr>
            <p:ph type="body" sz="quarter" idx="38"/>
          </p:nvPr>
        </p:nvSpPr>
        <p:spPr/>
        <p:txBody>
          <a:bodyPr/>
          <a:lstStyle/>
          <a:p>
            <a:r>
              <a:rPr lang="en-US" dirty="0" smtClean="0">
                <a:hlinkClick r:id="rId7" action="ppaction://hlinksldjump"/>
              </a:rPr>
              <a:t>50</a:t>
            </a:r>
            <a:endParaRPr lang="en-US" dirty="0"/>
          </a:p>
        </p:txBody>
      </p:sp>
      <p:sp>
        <p:nvSpPr>
          <p:cNvPr id="64" name="Text Placeholder 63"/>
          <p:cNvSpPr>
            <a:spLocks noGrp="1"/>
          </p:cNvSpPr>
          <p:nvPr>
            <p:ph type="body" sz="quarter" idx="14"/>
          </p:nvPr>
        </p:nvSpPr>
        <p:spPr/>
        <p:txBody>
          <a:bodyPr/>
          <a:lstStyle/>
          <a:p>
            <a:r>
              <a:rPr lang="en-US" dirty="0" smtClean="0"/>
              <a:t>Two-Step Multiplication Problems</a:t>
            </a:r>
            <a:endParaRPr lang="en-US" dirty="0"/>
          </a:p>
        </p:txBody>
      </p:sp>
      <p:sp>
        <p:nvSpPr>
          <p:cNvPr id="129" name="Text Placeholder 128"/>
          <p:cNvSpPr>
            <a:spLocks noGrp="1"/>
          </p:cNvSpPr>
          <p:nvPr>
            <p:ph type="body" sz="quarter" idx="19"/>
          </p:nvPr>
        </p:nvSpPr>
        <p:spPr/>
        <p:txBody>
          <a:bodyPr/>
          <a:lstStyle/>
          <a:p>
            <a:r>
              <a:rPr lang="en-US" dirty="0" smtClean="0">
                <a:hlinkClick r:id="rId8" action="ppaction://hlinksldjump"/>
              </a:rPr>
              <a:t>10</a:t>
            </a:r>
            <a:endParaRPr lang="en-US" dirty="0"/>
          </a:p>
        </p:txBody>
      </p:sp>
      <p:sp>
        <p:nvSpPr>
          <p:cNvPr id="134" name="Text Placeholder 133"/>
          <p:cNvSpPr>
            <a:spLocks noGrp="1"/>
          </p:cNvSpPr>
          <p:nvPr>
            <p:ph type="body" sz="quarter" idx="24"/>
          </p:nvPr>
        </p:nvSpPr>
        <p:spPr/>
        <p:txBody>
          <a:bodyPr/>
          <a:lstStyle/>
          <a:p>
            <a:r>
              <a:rPr lang="en-US" dirty="0" smtClean="0">
                <a:hlinkClick r:id="rId9" action="ppaction://hlinksldjump"/>
              </a:rPr>
              <a:t>20</a:t>
            </a:r>
            <a:endParaRPr lang="en-US" dirty="0"/>
          </a:p>
        </p:txBody>
      </p:sp>
      <p:sp>
        <p:nvSpPr>
          <p:cNvPr id="139" name="Text Placeholder 138"/>
          <p:cNvSpPr>
            <a:spLocks noGrp="1"/>
          </p:cNvSpPr>
          <p:nvPr>
            <p:ph type="body" sz="quarter" idx="29"/>
          </p:nvPr>
        </p:nvSpPr>
        <p:spPr/>
        <p:txBody>
          <a:bodyPr/>
          <a:lstStyle/>
          <a:p>
            <a:r>
              <a:rPr lang="en-US" dirty="0" smtClean="0">
                <a:hlinkClick r:id="rId10" action="ppaction://hlinksldjump"/>
              </a:rPr>
              <a:t>30</a:t>
            </a:r>
            <a:endParaRPr lang="en-US" dirty="0"/>
          </a:p>
        </p:txBody>
      </p:sp>
      <p:sp>
        <p:nvSpPr>
          <p:cNvPr id="144" name="Text Placeholder 143"/>
          <p:cNvSpPr>
            <a:spLocks noGrp="1"/>
          </p:cNvSpPr>
          <p:nvPr>
            <p:ph type="body" sz="quarter" idx="34"/>
          </p:nvPr>
        </p:nvSpPr>
        <p:spPr/>
        <p:txBody>
          <a:bodyPr/>
          <a:lstStyle/>
          <a:p>
            <a:r>
              <a:rPr lang="en-US" dirty="0" smtClean="0">
                <a:hlinkClick r:id="rId11" action="ppaction://hlinksldjump"/>
              </a:rPr>
              <a:t>40</a:t>
            </a:r>
            <a:endParaRPr lang="en-US" dirty="0"/>
          </a:p>
        </p:txBody>
      </p:sp>
      <p:sp>
        <p:nvSpPr>
          <p:cNvPr id="149" name="Text Placeholder 148"/>
          <p:cNvSpPr>
            <a:spLocks noGrp="1"/>
          </p:cNvSpPr>
          <p:nvPr>
            <p:ph type="body" sz="quarter" idx="39"/>
          </p:nvPr>
        </p:nvSpPr>
        <p:spPr/>
        <p:txBody>
          <a:bodyPr/>
          <a:lstStyle/>
          <a:p>
            <a:r>
              <a:rPr lang="en-US" dirty="0" smtClean="0">
                <a:hlinkClick r:id="rId12" action="ppaction://hlinksldjump"/>
              </a:rPr>
              <a:t>50</a:t>
            </a:r>
            <a:endParaRPr lang="en-US" dirty="0"/>
          </a:p>
        </p:txBody>
      </p:sp>
      <p:sp>
        <p:nvSpPr>
          <p:cNvPr id="65" name="Text Placeholder 64"/>
          <p:cNvSpPr>
            <a:spLocks noGrp="1"/>
          </p:cNvSpPr>
          <p:nvPr>
            <p:ph type="body" sz="quarter" idx="15"/>
          </p:nvPr>
        </p:nvSpPr>
        <p:spPr/>
        <p:txBody>
          <a:bodyPr/>
          <a:lstStyle/>
          <a:p>
            <a:r>
              <a:rPr lang="en-US" dirty="0" smtClean="0"/>
              <a:t>One-Step Division Problems</a:t>
            </a:r>
            <a:endParaRPr lang="en-US" dirty="0"/>
          </a:p>
        </p:txBody>
      </p:sp>
      <p:sp>
        <p:nvSpPr>
          <p:cNvPr id="130" name="Text Placeholder 129"/>
          <p:cNvSpPr>
            <a:spLocks noGrp="1"/>
          </p:cNvSpPr>
          <p:nvPr>
            <p:ph type="body" sz="quarter" idx="20"/>
          </p:nvPr>
        </p:nvSpPr>
        <p:spPr/>
        <p:txBody>
          <a:bodyPr/>
          <a:lstStyle/>
          <a:p>
            <a:r>
              <a:rPr lang="en-US" dirty="0" smtClean="0">
                <a:hlinkClick r:id="rId13" action="ppaction://hlinksldjump"/>
              </a:rPr>
              <a:t>10</a:t>
            </a:r>
            <a:endParaRPr lang="en-US" dirty="0"/>
          </a:p>
        </p:txBody>
      </p:sp>
      <p:sp>
        <p:nvSpPr>
          <p:cNvPr id="135" name="Text Placeholder 134"/>
          <p:cNvSpPr>
            <a:spLocks noGrp="1"/>
          </p:cNvSpPr>
          <p:nvPr>
            <p:ph type="body" sz="quarter" idx="25"/>
          </p:nvPr>
        </p:nvSpPr>
        <p:spPr/>
        <p:txBody>
          <a:bodyPr/>
          <a:lstStyle/>
          <a:p>
            <a:r>
              <a:rPr lang="en-US" dirty="0" smtClean="0">
                <a:hlinkClick r:id="rId14" action="ppaction://hlinksldjump"/>
              </a:rPr>
              <a:t>20</a:t>
            </a:r>
            <a:endParaRPr lang="en-US" dirty="0"/>
          </a:p>
        </p:txBody>
      </p:sp>
      <p:sp>
        <p:nvSpPr>
          <p:cNvPr id="140" name="Text Placeholder 139"/>
          <p:cNvSpPr>
            <a:spLocks noGrp="1"/>
          </p:cNvSpPr>
          <p:nvPr>
            <p:ph type="body" sz="quarter" idx="30"/>
          </p:nvPr>
        </p:nvSpPr>
        <p:spPr/>
        <p:txBody>
          <a:bodyPr/>
          <a:lstStyle/>
          <a:p>
            <a:r>
              <a:rPr lang="en-US" dirty="0" smtClean="0">
                <a:hlinkClick r:id="rId15" action="ppaction://hlinksldjump"/>
              </a:rPr>
              <a:t>30</a:t>
            </a:r>
            <a:endParaRPr lang="en-US" dirty="0"/>
          </a:p>
        </p:txBody>
      </p:sp>
      <p:sp>
        <p:nvSpPr>
          <p:cNvPr id="145" name="Text Placeholder 144"/>
          <p:cNvSpPr>
            <a:spLocks noGrp="1"/>
          </p:cNvSpPr>
          <p:nvPr>
            <p:ph type="body" sz="quarter" idx="35"/>
          </p:nvPr>
        </p:nvSpPr>
        <p:spPr/>
        <p:txBody>
          <a:bodyPr/>
          <a:lstStyle/>
          <a:p>
            <a:r>
              <a:rPr lang="en-US" dirty="0" smtClean="0">
                <a:hlinkClick r:id="rId16" action="ppaction://hlinksldjump"/>
              </a:rPr>
              <a:t>40</a:t>
            </a:r>
            <a:endParaRPr lang="en-US" dirty="0"/>
          </a:p>
        </p:txBody>
      </p:sp>
      <p:sp>
        <p:nvSpPr>
          <p:cNvPr id="150" name="Text Placeholder 149"/>
          <p:cNvSpPr>
            <a:spLocks noGrp="1"/>
          </p:cNvSpPr>
          <p:nvPr>
            <p:ph type="body" sz="quarter" idx="40"/>
          </p:nvPr>
        </p:nvSpPr>
        <p:spPr/>
        <p:txBody>
          <a:bodyPr/>
          <a:lstStyle/>
          <a:p>
            <a:r>
              <a:rPr lang="en-US" dirty="0" smtClean="0">
                <a:hlinkClick r:id="rId17" action="ppaction://hlinksldjump"/>
              </a:rPr>
              <a:t>50</a:t>
            </a:r>
            <a:endParaRPr lang="en-US" dirty="0"/>
          </a:p>
        </p:txBody>
      </p:sp>
      <p:sp>
        <p:nvSpPr>
          <p:cNvPr id="66" name="Text Placeholder 65"/>
          <p:cNvSpPr>
            <a:spLocks noGrp="1"/>
          </p:cNvSpPr>
          <p:nvPr>
            <p:ph type="body" sz="quarter" idx="16"/>
          </p:nvPr>
        </p:nvSpPr>
        <p:spPr/>
        <p:txBody>
          <a:bodyPr/>
          <a:lstStyle/>
          <a:p>
            <a:r>
              <a:rPr lang="en-US" dirty="0" smtClean="0"/>
              <a:t>Two-Step Division Problems</a:t>
            </a:r>
            <a:endParaRPr lang="en-US" dirty="0"/>
          </a:p>
        </p:txBody>
      </p:sp>
      <p:sp>
        <p:nvSpPr>
          <p:cNvPr id="131" name="Text Placeholder 130"/>
          <p:cNvSpPr>
            <a:spLocks noGrp="1"/>
          </p:cNvSpPr>
          <p:nvPr>
            <p:ph type="body" sz="quarter" idx="21"/>
          </p:nvPr>
        </p:nvSpPr>
        <p:spPr/>
        <p:txBody>
          <a:bodyPr/>
          <a:lstStyle/>
          <a:p>
            <a:r>
              <a:rPr lang="en-US" dirty="0" smtClean="0">
                <a:hlinkClick r:id="rId18" action="ppaction://hlinksldjump"/>
              </a:rPr>
              <a:t>10</a:t>
            </a:r>
            <a:endParaRPr lang="en-US" dirty="0"/>
          </a:p>
        </p:txBody>
      </p:sp>
      <p:sp>
        <p:nvSpPr>
          <p:cNvPr id="136" name="Text Placeholder 135"/>
          <p:cNvSpPr>
            <a:spLocks noGrp="1"/>
          </p:cNvSpPr>
          <p:nvPr>
            <p:ph type="body" sz="quarter" idx="26"/>
          </p:nvPr>
        </p:nvSpPr>
        <p:spPr/>
        <p:txBody>
          <a:bodyPr/>
          <a:lstStyle/>
          <a:p>
            <a:r>
              <a:rPr lang="en-US" dirty="0" smtClean="0">
                <a:hlinkClick r:id="rId19" action="ppaction://hlinksldjump"/>
              </a:rPr>
              <a:t>20</a:t>
            </a:r>
            <a:endParaRPr lang="en-US" dirty="0"/>
          </a:p>
        </p:txBody>
      </p:sp>
      <p:sp>
        <p:nvSpPr>
          <p:cNvPr id="141" name="Text Placeholder 140"/>
          <p:cNvSpPr>
            <a:spLocks noGrp="1"/>
          </p:cNvSpPr>
          <p:nvPr>
            <p:ph type="body" sz="quarter" idx="31"/>
          </p:nvPr>
        </p:nvSpPr>
        <p:spPr/>
        <p:txBody>
          <a:bodyPr/>
          <a:lstStyle/>
          <a:p>
            <a:r>
              <a:rPr lang="en-US" dirty="0" smtClean="0">
                <a:hlinkClick r:id="rId20" action="ppaction://hlinksldjump"/>
              </a:rPr>
              <a:t>30</a:t>
            </a:r>
            <a:endParaRPr lang="en-US" dirty="0"/>
          </a:p>
        </p:txBody>
      </p:sp>
      <p:sp>
        <p:nvSpPr>
          <p:cNvPr id="146" name="Text Placeholder 145"/>
          <p:cNvSpPr>
            <a:spLocks noGrp="1"/>
          </p:cNvSpPr>
          <p:nvPr>
            <p:ph type="body" sz="quarter" idx="36"/>
          </p:nvPr>
        </p:nvSpPr>
        <p:spPr/>
        <p:txBody>
          <a:bodyPr/>
          <a:lstStyle/>
          <a:p>
            <a:r>
              <a:rPr lang="en-US" dirty="0" smtClean="0">
                <a:hlinkClick r:id="rId21" action="ppaction://hlinksldjump"/>
              </a:rPr>
              <a:t>40</a:t>
            </a:r>
            <a:endParaRPr lang="en-US" dirty="0"/>
          </a:p>
        </p:txBody>
      </p:sp>
      <p:sp>
        <p:nvSpPr>
          <p:cNvPr id="151" name="Text Placeholder 150"/>
          <p:cNvSpPr>
            <a:spLocks noGrp="1"/>
          </p:cNvSpPr>
          <p:nvPr>
            <p:ph type="body" sz="quarter" idx="41"/>
          </p:nvPr>
        </p:nvSpPr>
        <p:spPr/>
        <p:txBody>
          <a:bodyPr/>
          <a:lstStyle/>
          <a:p>
            <a:r>
              <a:rPr lang="en-US" dirty="0" smtClean="0">
                <a:hlinkClick r:id="rId22" action="ppaction://hlinksldjump"/>
              </a:rPr>
              <a:t>50</a:t>
            </a:r>
            <a:endParaRPr lang="en-US" dirty="0"/>
          </a:p>
        </p:txBody>
      </p:sp>
      <p:sp>
        <p:nvSpPr>
          <p:cNvPr id="67" name="Text Placeholder 66"/>
          <p:cNvSpPr>
            <a:spLocks noGrp="1"/>
          </p:cNvSpPr>
          <p:nvPr>
            <p:ph type="body" sz="quarter" idx="17"/>
          </p:nvPr>
        </p:nvSpPr>
        <p:spPr/>
        <p:txBody>
          <a:bodyPr/>
          <a:lstStyle/>
          <a:p>
            <a:r>
              <a:rPr lang="en-US" dirty="0" smtClean="0"/>
              <a:t>Draw a Bar Model</a:t>
            </a:r>
            <a:endParaRPr lang="en-US" dirty="0"/>
          </a:p>
        </p:txBody>
      </p:sp>
      <p:sp>
        <p:nvSpPr>
          <p:cNvPr id="132" name="Text Placeholder 131"/>
          <p:cNvSpPr>
            <a:spLocks noGrp="1"/>
          </p:cNvSpPr>
          <p:nvPr>
            <p:ph type="body" sz="quarter" idx="22"/>
          </p:nvPr>
        </p:nvSpPr>
        <p:spPr/>
        <p:txBody>
          <a:bodyPr/>
          <a:lstStyle/>
          <a:p>
            <a:r>
              <a:rPr lang="en-US" dirty="0" smtClean="0">
                <a:hlinkClick r:id="rId23" action="ppaction://hlinksldjump"/>
              </a:rPr>
              <a:t>10</a:t>
            </a:r>
            <a:endParaRPr lang="en-US" dirty="0"/>
          </a:p>
        </p:txBody>
      </p:sp>
      <p:sp>
        <p:nvSpPr>
          <p:cNvPr id="137" name="Text Placeholder 136"/>
          <p:cNvSpPr>
            <a:spLocks noGrp="1"/>
          </p:cNvSpPr>
          <p:nvPr>
            <p:ph type="body" sz="quarter" idx="27"/>
          </p:nvPr>
        </p:nvSpPr>
        <p:spPr/>
        <p:txBody>
          <a:bodyPr/>
          <a:lstStyle/>
          <a:p>
            <a:r>
              <a:rPr lang="en-US" dirty="0" smtClean="0">
                <a:hlinkClick r:id="rId24" action="ppaction://hlinksldjump"/>
              </a:rPr>
              <a:t>20</a:t>
            </a:r>
            <a:endParaRPr lang="en-US" dirty="0"/>
          </a:p>
        </p:txBody>
      </p:sp>
      <p:sp>
        <p:nvSpPr>
          <p:cNvPr id="142" name="Text Placeholder 141"/>
          <p:cNvSpPr>
            <a:spLocks noGrp="1"/>
          </p:cNvSpPr>
          <p:nvPr>
            <p:ph type="body" sz="quarter" idx="32"/>
          </p:nvPr>
        </p:nvSpPr>
        <p:spPr/>
        <p:txBody>
          <a:bodyPr/>
          <a:lstStyle/>
          <a:p>
            <a:r>
              <a:rPr lang="en-US" dirty="0" smtClean="0">
                <a:hlinkClick r:id="rId25" action="ppaction://hlinksldjump"/>
              </a:rPr>
              <a:t>30</a:t>
            </a:r>
            <a:endParaRPr lang="en-US" dirty="0"/>
          </a:p>
        </p:txBody>
      </p:sp>
      <p:sp>
        <p:nvSpPr>
          <p:cNvPr id="147" name="Text Placeholder 146"/>
          <p:cNvSpPr>
            <a:spLocks noGrp="1"/>
          </p:cNvSpPr>
          <p:nvPr>
            <p:ph type="body" sz="quarter" idx="37"/>
          </p:nvPr>
        </p:nvSpPr>
        <p:spPr/>
        <p:txBody>
          <a:bodyPr/>
          <a:lstStyle/>
          <a:p>
            <a:r>
              <a:rPr lang="en-US" dirty="0" smtClean="0">
                <a:hlinkClick r:id="rId26" action="ppaction://hlinksldjump"/>
              </a:rPr>
              <a:t>40</a:t>
            </a:r>
            <a:endParaRPr lang="en-US" dirty="0"/>
          </a:p>
        </p:txBody>
      </p:sp>
      <p:sp>
        <p:nvSpPr>
          <p:cNvPr id="152" name="Text Placeholder 151"/>
          <p:cNvSpPr>
            <a:spLocks noGrp="1"/>
          </p:cNvSpPr>
          <p:nvPr>
            <p:ph type="body" sz="quarter" idx="42"/>
          </p:nvPr>
        </p:nvSpPr>
        <p:spPr/>
        <p:txBody>
          <a:bodyPr/>
          <a:lstStyle/>
          <a:p>
            <a:r>
              <a:rPr lang="en-US" dirty="0" smtClean="0">
                <a:hlinkClick r:id="rId27" action="ppaction://hlinksldjump"/>
              </a:rPr>
              <a:t>50</a:t>
            </a:r>
            <a:endParaRPr lang="en-US" dirty="0"/>
          </a:p>
        </p:txBody>
      </p:sp>
    </p:spTree>
    <p:extLst>
      <p:ext uri="{BB962C8B-B14F-4D97-AF65-F5344CB8AC3E}">
        <p14:creationId xmlns:p14="http://schemas.microsoft.com/office/powerpoint/2010/main" val="41824642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endParaRPr lang="en-US" sz="6000" dirty="0" smtClean="0"/>
          </a:p>
          <a:p>
            <a:r>
              <a:rPr lang="en-US" sz="6000" dirty="0" smtClean="0"/>
              <a:t>What is </a:t>
            </a:r>
          </a:p>
          <a:p>
            <a:endParaRPr lang="en-US" sz="6000" b="1" dirty="0" smtClean="0"/>
          </a:p>
          <a:p>
            <a:r>
              <a:rPr lang="en-US" sz="6000" b="1" dirty="0" smtClean="0"/>
              <a:t>28 </a:t>
            </a:r>
            <a:r>
              <a:rPr lang="en-US" sz="6000" b="1" dirty="0" err="1" smtClean="0"/>
              <a:t>x</a:t>
            </a:r>
            <a:r>
              <a:rPr lang="en-US" sz="6000" b="1" dirty="0" smtClean="0"/>
              <a:t> 4 = 112 llamas?</a:t>
            </a:r>
          </a:p>
          <a:p>
            <a:endParaRPr lang="en-US" sz="6000" b="1" dirty="0" smtClean="0"/>
          </a:p>
          <a:p>
            <a:r>
              <a:rPr lang="en-US" sz="6000" b="1" dirty="0" smtClean="0"/>
              <a:t>Ben has 112 llamas.</a:t>
            </a:r>
            <a:endParaRPr lang="en-US" sz="6000" b="1" dirty="0"/>
          </a:p>
        </p:txBody>
      </p:sp>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spTree>
    <p:extLst>
      <p:ext uri="{BB962C8B-B14F-4D97-AF65-F5344CB8AC3E}">
        <p14:creationId xmlns:p14="http://schemas.microsoft.com/office/powerpoint/2010/main" val="28913454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27083" y="238841"/>
            <a:ext cx="8885530" cy="3396374"/>
          </a:xfrm>
        </p:spPr>
        <p:txBody>
          <a:bodyPr/>
          <a:lstStyle/>
          <a:p>
            <a:r>
              <a:rPr lang="en-US" sz="4000" dirty="0" smtClean="0"/>
              <a:t>Solve.  Use the bar model to help you. </a:t>
            </a:r>
          </a:p>
          <a:p>
            <a:endParaRPr lang="en-US" sz="4000" dirty="0" smtClean="0"/>
          </a:p>
          <a:p>
            <a:r>
              <a:rPr lang="en-US" sz="4000" dirty="0" smtClean="0"/>
              <a:t>Brett saves $213 per month.  How much money will he save in five months?</a:t>
            </a:r>
            <a:endParaRPr lang="en-US" sz="4000"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grpSp>
        <p:nvGrpSpPr>
          <p:cNvPr id="7" name="Group 6"/>
          <p:cNvGrpSpPr/>
          <p:nvPr/>
        </p:nvGrpSpPr>
        <p:grpSpPr>
          <a:xfrm>
            <a:off x="3574390" y="3741589"/>
            <a:ext cx="5130800" cy="1739900"/>
            <a:chOff x="3574390" y="3741589"/>
            <a:chExt cx="5130800" cy="1739900"/>
          </a:xfrm>
        </p:grpSpPr>
        <p:pic>
          <p:nvPicPr>
            <p:cNvPr id="5" name="Picture 4"/>
            <p:cNvPicPr>
              <a:picLocks noChangeAspect="1"/>
            </p:cNvPicPr>
            <p:nvPr/>
          </p:nvPicPr>
          <p:blipFill>
            <a:blip r:embed="rId2"/>
            <a:stretch>
              <a:fillRect/>
            </a:stretch>
          </p:blipFill>
          <p:spPr>
            <a:xfrm>
              <a:off x="3574390" y="3741589"/>
              <a:ext cx="5130800" cy="1739900"/>
            </a:xfrm>
            <a:prstGeom prst="rect">
              <a:avLst/>
            </a:prstGeom>
          </p:spPr>
        </p:pic>
        <p:sp>
          <p:nvSpPr>
            <p:cNvPr id="6" name="TextBox 5"/>
            <p:cNvSpPr txBox="1"/>
            <p:nvPr/>
          </p:nvSpPr>
          <p:spPr>
            <a:xfrm>
              <a:off x="3911951" y="3781207"/>
              <a:ext cx="1138552" cy="461665"/>
            </a:xfrm>
            <a:prstGeom prst="rect">
              <a:avLst/>
            </a:prstGeom>
            <a:noFill/>
          </p:spPr>
          <p:txBody>
            <a:bodyPr wrap="square" rtlCol="0">
              <a:spAutoFit/>
            </a:bodyPr>
            <a:lstStyle/>
            <a:p>
              <a:r>
                <a:rPr lang="en-US" sz="2400" dirty="0" smtClean="0">
                  <a:solidFill>
                    <a:schemeClr val="bg1"/>
                  </a:solidFill>
                </a:rPr>
                <a:t>$213</a:t>
              </a:r>
            </a:p>
          </p:txBody>
        </p:sp>
      </p:grpSp>
    </p:spTree>
    <p:extLst>
      <p:ext uri="{BB962C8B-B14F-4D97-AF65-F5344CB8AC3E}">
        <p14:creationId xmlns:p14="http://schemas.microsoft.com/office/powerpoint/2010/main" val="409080380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213 </a:t>
            </a:r>
            <a:r>
              <a:rPr lang="en-US" sz="6000" b="1" dirty="0" err="1" smtClean="0"/>
              <a:t>x</a:t>
            </a:r>
            <a:r>
              <a:rPr lang="en-US" sz="6000" b="1" dirty="0" smtClean="0"/>
              <a:t> 5 = $1065?</a:t>
            </a:r>
            <a:endParaRPr lang="en-US" sz="6000" dirty="0" smtClean="0"/>
          </a:p>
          <a:p>
            <a:endParaRPr lang="en-US" sz="6000" b="1" dirty="0" smtClean="0"/>
          </a:p>
          <a:p>
            <a:r>
              <a:rPr lang="en-US" sz="6000" b="1" dirty="0" smtClean="0"/>
              <a:t>Ben will save $1065 in five months.</a:t>
            </a:r>
            <a:endParaRPr lang="en-US" sz="6000" b="1"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spTree>
    <p:extLst>
      <p:ext uri="{BB962C8B-B14F-4D97-AF65-F5344CB8AC3E}">
        <p14:creationId xmlns:p14="http://schemas.microsoft.com/office/powerpoint/2010/main" val="16320266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Two-Step Multiplication Problems questions follow</a:t>
            </a:r>
            <a:endParaRPr lang="en-US" dirty="0"/>
          </a:p>
        </p:txBody>
      </p:sp>
    </p:spTree>
    <p:extLst>
      <p:ext uri="{BB962C8B-B14F-4D97-AF65-F5344CB8AC3E}">
        <p14:creationId xmlns:p14="http://schemas.microsoft.com/office/powerpoint/2010/main" val="378296295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56276" y="633021"/>
            <a:ext cx="8885530" cy="2001892"/>
          </a:xfrm>
        </p:spPr>
        <p:txBody>
          <a:bodyPr/>
          <a:lstStyle/>
          <a:p>
            <a:r>
              <a:rPr lang="en-US" dirty="0" smtClean="0"/>
              <a:t>Solve.  Use the bar model to help you.  </a:t>
            </a:r>
          </a:p>
          <a:p>
            <a:endParaRPr lang="en-US" dirty="0" smtClean="0"/>
          </a:p>
          <a:p>
            <a:r>
              <a:rPr lang="en-US" dirty="0" smtClean="0"/>
              <a:t>In the fall, 21 students join Board Games Club.  In the spring, three times as many students join.  How many total students are in the club at the end of the spring? (Don’t forget that the students from the fall are still in the club!)</a:t>
            </a:r>
            <a:endParaRPr lang="en-US" dirty="0"/>
          </a:p>
        </p:txBody>
      </p:sp>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grpSp>
        <p:nvGrpSpPr>
          <p:cNvPr id="7" name="Group 6"/>
          <p:cNvGrpSpPr/>
          <p:nvPr/>
        </p:nvGrpSpPr>
        <p:grpSpPr>
          <a:xfrm>
            <a:off x="3767447" y="3569487"/>
            <a:ext cx="4686300" cy="2171700"/>
            <a:chOff x="3767447" y="3569487"/>
            <a:chExt cx="4686300" cy="2171700"/>
          </a:xfrm>
        </p:grpSpPr>
        <p:pic>
          <p:nvPicPr>
            <p:cNvPr id="5" name="Picture 4"/>
            <p:cNvPicPr>
              <a:picLocks noChangeAspect="1"/>
            </p:cNvPicPr>
            <p:nvPr/>
          </p:nvPicPr>
          <p:blipFill>
            <a:blip r:embed="rId2"/>
            <a:stretch>
              <a:fillRect/>
            </a:stretch>
          </p:blipFill>
          <p:spPr>
            <a:xfrm>
              <a:off x="3767447" y="3569487"/>
              <a:ext cx="4686300" cy="2171700"/>
            </a:xfrm>
            <a:prstGeom prst="rect">
              <a:avLst/>
            </a:prstGeom>
          </p:spPr>
        </p:pic>
        <p:sp>
          <p:nvSpPr>
            <p:cNvPr id="6" name="TextBox 5"/>
            <p:cNvSpPr txBox="1"/>
            <p:nvPr/>
          </p:nvSpPr>
          <p:spPr>
            <a:xfrm>
              <a:off x="4554210" y="3620615"/>
              <a:ext cx="1518070" cy="461665"/>
            </a:xfrm>
            <a:prstGeom prst="rect">
              <a:avLst/>
            </a:prstGeom>
            <a:noFill/>
          </p:spPr>
          <p:txBody>
            <a:bodyPr wrap="square" rtlCol="0">
              <a:spAutoFit/>
            </a:bodyPr>
            <a:lstStyle/>
            <a:p>
              <a:r>
                <a:rPr lang="en-US" sz="2400" dirty="0" smtClean="0">
                  <a:solidFill>
                    <a:srgbClr val="000000"/>
                  </a:solidFill>
                </a:rPr>
                <a:t>21</a:t>
              </a:r>
            </a:p>
          </p:txBody>
        </p:sp>
      </p:grpSp>
    </p:spTree>
    <p:extLst>
      <p:ext uri="{BB962C8B-B14F-4D97-AF65-F5344CB8AC3E}">
        <p14:creationId xmlns:p14="http://schemas.microsoft.com/office/powerpoint/2010/main" val="403599934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84 students?</a:t>
            </a:r>
            <a:endParaRPr lang="en-US" sz="6000" dirty="0" smtClean="0"/>
          </a:p>
          <a:p>
            <a:endParaRPr lang="en-US" sz="6000" b="1" dirty="0" smtClean="0"/>
          </a:p>
          <a:p>
            <a:r>
              <a:rPr lang="en-US" sz="6000" dirty="0" smtClean="0"/>
              <a:t>Explanation: 21 x3 = 63 students in the spring. </a:t>
            </a:r>
          </a:p>
          <a:p>
            <a:r>
              <a:rPr lang="en-US" sz="6000" dirty="0" smtClean="0"/>
              <a:t>63 + 21 students = 84 total students.</a:t>
            </a:r>
            <a:endParaRPr lang="en-US" sz="6000" dirty="0"/>
          </a:p>
        </p:txBody>
      </p:sp>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spTree>
    <p:extLst>
      <p:ext uri="{BB962C8B-B14F-4D97-AF65-F5344CB8AC3E}">
        <p14:creationId xmlns:p14="http://schemas.microsoft.com/office/powerpoint/2010/main" val="20033719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dirty="0" smtClean="0"/>
              <a:t>Solve both parts of this problem.  You may draw a bar model to help. </a:t>
            </a:r>
          </a:p>
          <a:p>
            <a:endParaRPr lang="en-US" dirty="0" smtClean="0"/>
          </a:p>
          <a:p>
            <a:r>
              <a:rPr lang="en-US" dirty="0" smtClean="0"/>
              <a:t>Mrs. O’Connor buys 24 boxes of crayons for her class in September. Each box contains 8 crayons.  By November, 56 crayons are used up. </a:t>
            </a:r>
          </a:p>
          <a:p>
            <a:endParaRPr lang="en-US" dirty="0" smtClean="0"/>
          </a:p>
          <a:p>
            <a:pPr marL="742950" indent="-742950">
              <a:buAutoNum type="alphaUcParenR"/>
            </a:pPr>
            <a:r>
              <a:rPr lang="en-US" dirty="0" smtClean="0"/>
              <a:t>How many crayons did Mrs. O’Connor’s class have in September?</a:t>
            </a:r>
          </a:p>
          <a:p>
            <a:pPr marL="742950" indent="-742950">
              <a:buAutoNum type="alphaUcParenR"/>
            </a:pPr>
            <a:endParaRPr lang="en-US" dirty="0" smtClean="0"/>
          </a:p>
          <a:p>
            <a:pPr marL="742950" indent="-742950">
              <a:buAutoNum type="alphaUcParenR"/>
            </a:pPr>
            <a:r>
              <a:rPr lang="en-US" dirty="0" smtClean="0"/>
              <a:t>How many crayons are left in November?  </a:t>
            </a:r>
          </a:p>
          <a:p>
            <a:endParaRPr lang="en-US"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spTree>
    <p:extLst>
      <p:ext uri="{BB962C8B-B14F-4D97-AF65-F5344CB8AC3E}">
        <p14:creationId xmlns:p14="http://schemas.microsoft.com/office/powerpoint/2010/main" val="129787230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p>
          <a:p>
            <a:r>
              <a:rPr lang="en-US" sz="6000" b="1" dirty="0" smtClean="0"/>
              <a:t>A) 24 </a:t>
            </a:r>
            <a:r>
              <a:rPr lang="en-US" sz="6000" b="1" dirty="0" err="1" smtClean="0"/>
              <a:t>x</a:t>
            </a:r>
            <a:r>
              <a:rPr lang="en-US" sz="6000" b="1" dirty="0" smtClean="0"/>
              <a:t> 8 = 192 crayons?</a:t>
            </a:r>
          </a:p>
          <a:p>
            <a:endParaRPr lang="en-US" sz="6000" b="1" dirty="0" smtClean="0"/>
          </a:p>
          <a:p>
            <a:r>
              <a:rPr lang="en-US" sz="6000" b="1" dirty="0" smtClean="0"/>
              <a:t>B) 192 – 56 = 136 crayons left?</a:t>
            </a:r>
            <a:endParaRPr lang="en-US" sz="6000"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spTree>
    <p:extLst>
      <p:ext uri="{BB962C8B-B14F-4D97-AF65-F5344CB8AC3E}">
        <p14:creationId xmlns:p14="http://schemas.microsoft.com/office/powerpoint/2010/main" val="2572761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4800" dirty="0" smtClean="0"/>
              <a:t>Each grade at a school has 25 students in one class and 18 students in the other.  There are 5 grades in the school.  How many students are in the school all together? </a:t>
            </a:r>
            <a:endParaRPr lang="en-US" sz="4800" dirty="0"/>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spTree>
    <p:extLst>
      <p:ext uri="{BB962C8B-B14F-4D97-AF65-F5344CB8AC3E}">
        <p14:creationId xmlns:p14="http://schemas.microsoft.com/office/powerpoint/2010/main" val="125265371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225 students?</a:t>
            </a:r>
          </a:p>
          <a:p>
            <a:endParaRPr lang="en-US" sz="6000" dirty="0" smtClean="0"/>
          </a:p>
          <a:p>
            <a:r>
              <a:rPr lang="en-US" sz="6000" dirty="0" smtClean="0"/>
              <a:t>Explanation: 25 + 18 = 43 students in each grade.</a:t>
            </a:r>
          </a:p>
          <a:p>
            <a:r>
              <a:rPr lang="en-US" sz="6000" dirty="0" smtClean="0"/>
              <a:t>43 </a:t>
            </a:r>
            <a:r>
              <a:rPr lang="en-US" sz="6000" dirty="0" err="1" smtClean="0"/>
              <a:t>x</a:t>
            </a:r>
            <a:r>
              <a:rPr lang="en-US" sz="6000" dirty="0" smtClean="0"/>
              <a:t> 5 = 215 students in all </a:t>
            </a:r>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spTree>
    <p:extLst>
      <p:ext uri="{BB962C8B-B14F-4D97-AF65-F5344CB8AC3E}">
        <p14:creationId xmlns:p14="http://schemas.microsoft.com/office/powerpoint/2010/main" val="10311454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One-Step Multiplication Problems questions follow</a:t>
            </a:r>
            <a:endParaRPr lang="en-US" dirty="0"/>
          </a:p>
        </p:txBody>
      </p:sp>
    </p:spTree>
    <p:extLst>
      <p:ext uri="{BB962C8B-B14F-4D97-AF65-F5344CB8AC3E}">
        <p14:creationId xmlns:p14="http://schemas.microsoft.com/office/powerpoint/2010/main" val="386030880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70872" y="326436"/>
            <a:ext cx="8885530" cy="2001892"/>
          </a:xfrm>
        </p:spPr>
        <p:txBody>
          <a:bodyPr/>
          <a:lstStyle/>
          <a:p>
            <a:r>
              <a:rPr lang="en-US" dirty="0" smtClean="0"/>
              <a:t>There are 8 packs of blue-and-yellow construction paper.  Each pack has 54 sheets.  </a:t>
            </a:r>
          </a:p>
          <a:p>
            <a:endParaRPr lang="en-US" dirty="0" smtClean="0"/>
          </a:p>
          <a:p>
            <a:r>
              <a:rPr lang="en-US" dirty="0" smtClean="0"/>
              <a:t>If there are a total of 136 yellow sheets, how many sheets are blue? </a:t>
            </a:r>
          </a:p>
        </p:txBody>
      </p:sp>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pic>
        <p:nvPicPr>
          <p:cNvPr id="5" name="Picture 4"/>
          <p:cNvPicPr>
            <a:picLocks noChangeAspect="1"/>
          </p:cNvPicPr>
          <p:nvPr/>
        </p:nvPicPr>
        <p:blipFill>
          <a:blip r:embed="rId2"/>
          <a:stretch>
            <a:fillRect/>
          </a:stretch>
        </p:blipFill>
        <p:spPr>
          <a:xfrm>
            <a:off x="3732732" y="2697736"/>
            <a:ext cx="4266329" cy="2952176"/>
          </a:xfrm>
          <a:prstGeom prst="rect">
            <a:avLst/>
          </a:prstGeom>
        </p:spPr>
      </p:pic>
    </p:spTree>
    <p:extLst>
      <p:ext uri="{BB962C8B-B14F-4D97-AF65-F5344CB8AC3E}">
        <p14:creationId xmlns:p14="http://schemas.microsoft.com/office/powerpoint/2010/main" val="70138340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296 blue sheets?</a:t>
            </a:r>
          </a:p>
          <a:p>
            <a:endParaRPr lang="en-US" sz="6000" b="1" dirty="0" smtClean="0"/>
          </a:p>
          <a:p>
            <a:r>
              <a:rPr lang="en-US" sz="6000" dirty="0" smtClean="0"/>
              <a:t>Explanation: 54 </a:t>
            </a:r>
            <a:r>
              <a:rPr lang="en-US" sz="6000" dirty="0" err="1" smtClean="0"/>
              <a:t>x</a:t>
            </a:r>
            <a:r>
              <a:rPr lang="en-US" sz="6000" dirty="0" smtClean="0"/>
              <a:t> 8 = </a:t>
            </a:r>
            <a:r>
              <a:rPr lang="en-US" sz="6000" b="1" dirty="0" smtClean="0"/>
              <a:t> </a:t>
            </a:r>
            <a:r>
              <a:rPr lang="en-US" sz="6000" dirty="0" smtClean="0"/>
              <a:t>432 sheets. </a:t>
            </a:r>
          </a:p>
          <a:p>
            <a:endParaRPr lang="en-US" sz="6000" b="1" dirty="0" smtClean="0"/>
          </a:p>
          <a:p>
            <a:r>
              <a:rPr lang="en-US" sz="6000" dirty="0" smtClean="0"/>
              <a:t>432 – 136 yellow = 296 blue</a:t>
            </a:r>
            <a:r>
              <a:rPr lang="en-US" sz="6000" b="1" dirty="0" smtClean="0"/>
              <a:t> </a:t>
            </a:r>
            <a:endParaRPr lang="en-US" sz="6000" dirty="0"/>
          </a:p>
        </p:txBody>
      </p:sp>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spTree>
    <p:extLst>
      <p:ext uri="{BB962C8B-B14F-4D97-AF65-F5344CB8AC3E}">
        <p14:creationId xmlns:p14="http://schemas.microsoft.com/office/powerpoint/2010/main" val="26612825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4000" dirty="0" smtClean="0"/>
              <a:t>Mrs. O’Connor buys a new TV.  </a:t>
            </a:r>
          </a:p>
          <a:p>
            <a:endParaRPr lang="en-US" sz="4000" dirty="0" smtClean="0"/>
          </a:p>
          <a:p>
            <a:r>
              <a:rPr lang="en-US" sz="4000" dirty="0" smtClean="0"/>
              <a:t>She pays $525 in the first month and $241 for the next four months.  What was the total cost of the TV?  </a:t>
            </a:r>
            <a:endParaRPr lang="en-US" sz="4000"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spTree>
    <p:extLst>
      <p:ext uri="{BB962C8B-B14F-4D97-AF65-F5344CB8AC3E}">
        <p14:creationId xmlns:p14="http://schemas.microsoft.com/office/powerpoint/2010/main" val="297043694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$1,489?</a:t>
            </a:r>
            <a:endParaRPr lang="en-US" sz="6000" dirty="0" smtClean="0"/>
          </a:p>
          <a:p>
            <a:endParaRPr lang="en-US" sz="6000" dirty="0" smtClean="0"/>
          </a:p>
          <a:p>
            <a:r>
              <a:rPr lang="en-US" sz="6000" dirty="0" smtClean="0"/>
              <a:t>$241 </a:t>
            </a:r>
            <a:r>
              <a:rPr lang="en-US" sz="6000" dirty="0" err="1" smtClean="0"/>
              <a:t>x</a:t>
            </a:r>
            <a:r>
              <a:rPr lang="en-US" sz="6000" dirty="0" smtClean="0"/>
              <a:t> 4 = $964</a:t>
            </a:r>
          </a:p>
          <a:p>
            <a:endParaRPr lang="en-US" sz="6000" dirty="0" smtClean="0"/>
          </a:p>
          <a:p>
            <a:r>
              <a:rPr lang="en-US" sz="6000" dirty="0" smtClean="0"/>
              <a:t>$964 + $525 = $1,489 </a:t>
            </a:r>
            <a:endParaRPr lang="en-US" sz="6000"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Two-Step Multiplication Problems</a:t>
            </a:r>
            <a:endParaRPr lang="en-US" dirty="0"/>
          </a:p>
        </p:txBody>
      </p:sp>
    </p:spTree>
    <p:extLst>
      <p:ext uri="{BB962C8B-B14F-4D97-AF65-F5344CB8AC3E}">
        <p14:creationId xmlns:p14="http://schemas.microsoft.com/office/powerpoint/2010/main" val="41600038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One-Step Division Problems questions follow</a:t>
            </a:r>
            <a:endParaRPr lang="en-US" dirty="0"/>
          </a:p>
        </p:txBody>
      </p:sp>
    </p:spTree>
    <p:extLst>
      <p:ext uri="{BB962C8B-B14F-4D97-AF65-F5344CB8AC3E}">
        <p14:creationId xmlns:p14="http://schemas.microsoft.com/office/powerpoint/2010/main" val="213480368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27083" y="180443"/>
            <a:ext cx="8885530" cy="2001892"/>
          </a:xfrm>
        </p:spPr>
        <p:txBody>
          <a:bodyPr/>
          <a:lstStyle/>
          <a:p>
            <a:r>
              <a:rPr lang="en-US" sz="6000" dirty="0" smtClean="0"/>
              <a:t>What division sentence does this bar model show? </a:t>
            </a:r>
          </a:p>
        </p:txBody>
      </p:sp>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pic>
        <p:nvPicPr>
          <p:cNvPr id="5" name="Picture 4"/>
          <p:cNvPicPr>
            <a:picLocks noChangeAspect="1"/>
          </p:cNvPicPr>
          <p:nvPr/>
        </p:nvPicPr>
        <p:blipFill>
          <a:blip r:embed="rId2"/>
          <a:stretch>
            <a:fillRect/>
          </a:stretch>
        </p:blipFill>
        <p:spPr>
          <a:xfrm>
            <a:off x="3329869" y="2265051"/>
            <a:ext cx="5092500" cy="3327590"/>
          </a:xfrm>
          <a:prstGeom prst="rect">
            <a:avLst/>
          </a:prstGeom>
        </p:spPr>
      </p:pic>
    </p:spTree>
    <p:extLst>
      <p:ext uri="{BB962C8B-B14F-4D97-AF65-F5344CB8AC3E}">
        <p14:creationId xmlns:p14="http://schemas.microsoft.com/office/powerpoint/2010/main" val="364820902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42 ÷ 6 = 7?</a:t>
            </a:r>
          </a:p>
        </p:txBody>
      </p:sp>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spTree>
    <p:extLst>
      <p:ext uri="{BB962C8B-B14F-4D97-AF65-F5344CB8AC3E}">
        <p14:creationId xmlns:p14="http://schemas.microsoft.com/office/powerpoint/2010/main" val="29236976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783292" y="0"/>
            <a:ext cx="8885530" cy="2001892"/>
          </a:xfrm>
        </p:spPr>
        <p:txBody>
          <a:bodyPr/>
          <a:lstStyle/>
          <a:p>
            <a:r>
              <a:rPr lang="en-US" sz="6000" dirty="0" smtClean="0"/>
              <a:t>What division sentence does this bar model show? </a:t>
            </a:r>
            <a:endParaRPr lang="en-US" sz="6000"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pic>
        <p:nvPicPr>
          <p:cNvPr id="5" name="Picture 4"/>
          <p:cNvPicPr>
            <a:picLocks noChangeAspect="1"/>
          </p:cNvPicPr>
          <p:nvPr/>
        </p:nvPicPr>
        <p:blipFill>
          <a:blip r:embed="rId2"/>
          <a:stretch>
            <a:fillRect/>
          </a:stretch>
        </p:blipFill>
        <p:spPr>
          <a:xfrm>
            <a:off x="3887928" y="1957813"/>
            <a:ext cx="4257102" cy="3654499"/>
          </a:xfrm>
          <a:prstGeom prst="rect">
            <a:avLst/>
          </a:prstGeom>
        </p:spPr>
      </p:pic>
    </p:spTree>
    <p:extLst>
      <p:ext uri="{BB962C8B-B14F-4D97-AF65-F5344CB8AC3E}">
        <p14:creationId xmlns:p14="http://schemas.microsoft.com/office/powerpoint/2010/main" val="51211199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72 ÷ 4 = 18?</a:t>
            </a:r>
            <a:endParaRPr lang="en-US" sz="6000"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spTree>
    <p:extLst>
      <p:ext uri="{BB962C8B-B14F-4D97-AF65-F5344CB8AC3E}">
        <p14:creationId xmlns:p14="http://schemas.microsoft.com/office/powerpoint/2010/main" val="14023950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739501" y="1041799"/>
            <a:ext cx="8885530" cy="2001892"/>
          </a:xfrm>
        </p:spPr>
        <p:txBody>
          <a:bodyPr/>
          <a:lstStyle/>
          <a:p>
            <a:r>
              <a:rPr lang="en-US" sz="3600" dirty="0" smtClean="0"/>
              <a:t>Solve.  Use the bar model to help.  </a:t>
            </a:r>
          </a:p>
          <a:p>
            <a:endParaRPr lang="en-US" sz="3600" dirty="0" smtClean="0"/>
          </a:p>
          <a:p>
            <a:r>
              <a:rPr lang="en-US" sz="3600" dirty="0" smtClean="0"/>
              <a:t>Mrs. </a:t>
            </a:r>
            <a:r>
              <a:rPr lang="en-US" sz="3600" dirty="0" err="1" smtClean="0"/>
              <a:t>Fickert</a:t>
            </a:r>
            <a:r>
              <a:rPr lang="en-US" sz="3600" dirty="0" smtClean="0"/>
              <a:t> has 136 pineapples. She puts them equally into 8 boxes before shipping them back to Hawaii, because nobody needs that many pineapples.  How many pineapples go in each box?</a:t>
            </a:r>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pic>
        <p:nvPicPr>
          <p:cNvPr id="6" name="Picture 5"/>
          <p:cNvPicPr>
            <a:picLocks noChangeAspect="1"/>
          </p:cNvPicPr>
          <p:nvPr/>
        </p:nvPicPr>
        <p:blipFill>
          <a:blip r:embed="rId2"/>
          <a:stretch>
            <a:fillRect/>
          </a:stretch>
        </p:blipFill>
        <p:spPr>
          <a:xfrm>
            <a:off x="5529787" y="3620615"/>
            <a:ext cx="4189672" cy="2000098"/>
          </a:xfrm>
          <a:prstGeom prst="rect">
            <a:avLst/>
          </a:prstGeom>
        </p:spPr>
      </p:pic>
    </p:spTree>
    <p:extLst>
      <p:ext uri="{BB962C8B-B14F-4D97-AF65-F5344CB8AC3E}">
        <p14:creationId xmlns:p14="http://schemas.microsoft.com/office/powerpoint/2010/main" val="341784853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12485" y="1129395"/>
            <a:ext cx="8885530" cy="2001892"/>
          </a:xfrm>
        </p:spPr>
        <p:txBody>
          <a:bodyPr/>
          <a:lstStyle/>
          <a:p>
            <a:r>
              <a:rPr lang="en-US" sz="6000" dirty="0" smtClean="0"/>
              <a:t>What multiplication sentence does this bar model show?</a:t>
            </a:r>
          </a:p>
          <a:p>
            <a:endParaRPr lang="en-US" sz="6000" dirty="0" smtClean="0"/>
          </a:p>
          <a:p>
            <a:endParaRPr lang="en-US" sz="6000" dirty="0"/>
          </a:p>
        </p:txBody>
      </p:sp>
      <p:sp>
        <p:nvSpPr>
          <p:cNvPr id="18" name="Text Placeholder 17"/>
          <p:cNvSpPr>
            <a:spLocks noGrp="1"/>
          </p:cNvSpPr>
          <p:nvPr>
            <p:ph type="body" sz="quarter" idx="16"/>
          </p:nvPr>
        </p:nvSpPr>
        <p:spPr/>
        <p:txBody>
          <a:bodyPr/>
          <a:lstStyle/>
          <a:p>
            <a:r>
              <a:rPr lang="en-US" dirty="0" smtClean="0"/>
              <a:t>10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pic>
        <p:nvPicPr>
          <p:cNvPr id="5" name="Picture 4"/>
          <p:cNvPicPr>
            <a:picLocks noChangeAspect="1"/>
          </p:cNvPicPr>
          <p:nvPr/>
        </p:nvPicPr>
        <p:blipFill>
          <a:blip r:embed="rId3"/>
          <a:stretch>
            <a:fillRect/>
          </a:stretch>
        </p:blipFill>
        <p:spPr>
          <a:xfrm>
            <a:off x="3057069" y="2857213"/>
            <a:ext cx="5435600" cy="2603500"/>
          </a:xfrm>
          <a:prstGeom prst="rect">
            <a:avLst/>
          </a:prstGeom>
        </p:spPr>
      </p:pic>
    </p:spTree>
    <p:extLst>
      <p:ext uri="{BB962C8B-B14F-4D97-AF65-F5344CB8AC3E}">
        <p14:creationId xmlns:p14="http://schemas.microsoft.com/office/powerpoint/2010/main" val="355163590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136 ÷ 8 = </a:t>
            </a:r>
            <a:r>
              <a:rPr lang="en-US" sz="6000" b="1" dirty="0" smtClean="0"/>
              <a:t>17 pineapples?</a:t>
            </a:r>
            <a:endParaRPr lang="en-US" sz="6000" dirty="0"/>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spTree>
    <p:extLst>
      <p:ext uri="{BB962C8B-B14F-4D97-AF65-F5344CB8AC3E}">
        <p14:creationId xmlns:p14="http://schemas.microsoft.com/office/powerpoint/2010/main" val="42660188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sp>
        <p:nvSpPr>
          <p:cNvPr id="6" name="Text Placeholder 5"/>
          <p:cNvSpPr>
            <a:spLocks noGrp="1"/>
          </p:cNvSpPr>
          <p:nvPr>
            <p:ph type="body" sz="quarter" idx="13"/>
          </p:nvPr>
        </p:nvSpPr>
        <p:spPr/>
        <p:txBody>
          <a:bodyPr/>
          <a:lstStyle/>
          <a:p>
            <a:r>
              <a:rPr lang="en-US" sz="4800" dirty="0" smtClean="0"/>
              <a:t>A bookshelf has twice as many fiction books as non-fiction books.  If the shelf has 84 total books, how many are non-fiction?</a:t>
            </a:r>
            <a:endParaRPr lang="en-US" sz="4800" dirty="0"/>
          </a:p>
        </p:txBody>
      </p:sp>
    </p:spTree>
    <p:extLst>
      <p:ext uri="{BB962C8B-B14F-4D97-AF65-F5344CB8AC3E}">
        <p14:creationId xmlns:p14="http://schemas.microsoft.com/office/powerpoint/2010/main" val="2772405653"/>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591054" y="1873957"/>
            <a:ext cx="10600945" cy="2001892"/>
          </a:xfrm>
        </p:spPr>
        <p:txBody>
          <a:bodyPr/>
          <a:lstStyle/>
          <a:p>
            <a:r>
              <a:rPr lang="en-US" sz="6000" dirty="0" smtClean="0"/>
              <a:t>What is </a:t>
            </a:r>
            <a:r>
              <a:rPr lang="en-US" sz="6000" b="1" dirty="0" smtClean="0"/>
              <a:t>28 non-fiction books</a:t>
            </a:r>
            <a:r>
              <a:rPr lang="en-US" sz="6000" dirty="0" smtClean="0"/>
              <a:t>?  </a:t>
            </a:r>
            <a:br>
              <a:rPr lang="en-US" sz="6000" dirty="0" smtClean="0"/>
            </a:br>
            <a:r>
              <a:rPr lang="en-US" sz="6000" dirty="0" smtClean="0"/>
              <a:t/>
            </a:r>
            <a:br>
              <a:rPr lang="en-US" sz="6000" dirty="0" smtClean="0"/>
            </a:br>
            <a:r>
              <a:rPr lang="en-US" sz="6000" dirty="0" smtClean="0"/>
              <a:t>Explanation: 84 ÷ 3 (2 parts fiction, 1 part non-fiction) = 28. </a:t>
            </a:r>
            <a:endParaRPr lang="en-US" sz="6000" dirty="0"/>
          </a:p>
        </p:txBody>
      </p:sp>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spTree>
    <p:extLst>
      <p:ext uri="{BB962C8B-B14F-4D97-AF65-F5344CB8AC3E}">
        <p14:creationId xmlns:p14="http://schemas.microsoft.com/office/powerpoint/2010/main" val="4226558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4000" dirty="0" smtClean="0"/>
              <a:t>Margaret has 648 coins.</a:t>
            </a:r>
          </a:p>
          <a:p>
            <a:endParaRPr lang="en-US" sz="4000" dirty="0" smtClean="0"/>
          </a:p>
          <a:p>
            <a:r>
              <a:rPr lang="en-US" sz="4000" dirty="0" smtClean="0"/>
              <a:t>She arranges them in her coin book so that each page has 8 coins.</a:t>
            </a:r>
          </a:p>
          <a:p>
            <a:endParaRPr lang="en-US" sz="4000" dirty="0" smtClean="0"/>
          </a:p>
          <a:p>
            <a:r>
              <a:rPr lang="en-US" sz="4000" dirty="0" smtClean="0"/>
              <a:t>How many pages are needed to hold all of Margaret’s coins?</a:t>
            </a:r>
            <a:endParaRPr lang="en-US" sz="4000"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spTree>
    <p:extLst>
      <p:ext uri="{BB962C8B-B14F-4D97-AF65-F5344CB8AC3E}">
        <p14:creationId xmlns:p14="http://schemas.microsoft.com/office/powerpoint/2010/main" val="437208686"/>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81 pages</a:t>
            </a:r>
            <a:r>
              <a:rPr lang="en-US" sz="6000" dirty="0" smtClean="0"/>
              <a:t>?</a:t>
            </a:r>
            <a:endParaRPr lang="en-US"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One-Step Division Problems</a:t>
            </a:r>
            <a:endParaRPr lang="en-US" dirty="0"/>
          </a:p>
        </p:txBody>
      </p:sp>
    </p:spTree>
    <p:extLst>
      <p:ext uri="{BB962C8B-B14F-4D97-AF65-F5344CB8AC3E}">
        <p14:creationId xmlns:p14="http://schemas.microsoft.com/office/powerpoint/2010/main" val="21234629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Two-Step Division Problems questions follow</a:t>
            </a:r>
            <a:endParaRPr lang="en-US" dirty="0"/>
          </a:p>
        </p:txBody>
      </p:sp>
    </p:spTree>
    <p:extLst>
      <p:ext uri="{BB962C8B-B14F-4D97-AF65-F5344CB8AC3E}">
        <p14:creationId xmlns:p14="http://schemas.microsoft.com/office/powerpoint/2010/main" val="37398797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56275" y="530826"/>
            <a:ext cx="8885530" cy="2001892"/>
          </a:xfrm>
        </p:spPr>
        <p:txBody>
          <a:bodyPr/>
          <a:lstStyle/>
          <a:p>
            <a:r>
              <a:rPr lang="en-US" dirty="0" smtClean="0"/>
              <a:t> In a math competition, Gabriel completes three times as many problems as Harry. </a:t>
            </a:r>
          </a:p>
          <a:p>
            <a:endParaRPr lang="en-US" dirty="0" smtClean="0"/>
          </a:p>
          <a:p>
            <a:r>
              <a:rPr lang="en-US" dirty="0" smtClean="0"/>
              <a:t>Both of them complete 72 problems.</a:t>
            </a:r>
          </a:p>
          <a:p>
            <a:endParaRPr lang="en-US" dirty="0" smtClean="0"/>
          </a:p>
          <a:p>
            <a:r>
              <a:rPr lang="en-US" dirty="0" smtClean="0"/>
              <a:t>How many problems does Gabriel complete?</a:t>
            </a:r>
            <a:endParaRPr lang="en-US" dirty="0"/>
          </a:p>
        </p:txBody>
      </p:sp>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pic>
        <p:nvPicPr>
          <p:cNvPr id="5" name="Picture 4"/>
          <p:cNvPicPr>
            <a:picLocks noChangeAspect="1"/>
          </p:cNvPicPr>
          <p:nvPr/>
        </p:nvPicPr>
        <p:blipFill>
          <a:blip r:embed="rId2"/>
          <a:stretch>
            <a:fillRect/>
          </a:stretch>
        </p:blipFill>
        <p:spPr>
          <a:xfrm>
            <a:off x="3749716" y="3343496"/>
            <a:ext cx="4546600" cy="2273300"/>
          </a:xfrm>
          <a:prstGeom prst="rect">
            <a:avLst/>
          </a:prstGeom>
        </p:spPr>
      </p:pic>
      <p:sp>
        <p:nvSpPr>
          <p:cNvPr id="6" name="TextBox 5"/>
          <p:cNvSpPr txBox="1"/>
          <p:nvPr/>
        </p:nvSpPr>
        <p:spPr>
          <a:xfrm>
            <a:off x="7385995" y="4175390"/>
            <a:ext cx="540082" cy="461665"/>
          </a:xfrm>
          <a:prstGeom prst="rect">
            <a:avLst/>
          </a:prstGeom>
          <a:noFill/>
        </p:spPr>
        <p:txBody>
          <a:bodyPr wrap="square" rtlCol="0">
            <a:spAutoFit/>
          </a:bodyPr>
          <a:lstStyle/>
          <a:p>
            <a:r>
              <a:rPr lang="en-US" sz="2400" dirty="0" smtClean="0">
                <a:solidFill>
                  <a:srgbClr val="000000"/>
                </a:solidFill>
              </a:rPr>
              <a:t>72</a:t>
            </a:r>
          </a:p>
        </p:txBody>
      </p:sp>
    </p:spTree>
    <p:extLst>
      <p:ext uri="{BB962C8B-B14F-4D97-AF65-F5344CB8AC3E}">
        <p14:creationId xmlns:p14="http://schemas.microsoft.com/office/powerpoint/2010/main" val="246691801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54 problems</a:t>
            </a:r>
            <a:r>
              <a:rPr lang="en-US" sz="6000" dirty="0" smtClean="0"/>
              <a:t>? </a:t>
            </a:r>
            <a:br>
              <a:rPr lang="en-US" sz="6000" dirty="0" smtClean="0"/>
            </a:br>
            <a:endParaRPr lang="en-US" sz="6000" dirty="0" smtClean="0"/>
          </a:p>
          <a:p>
            <a:r>
              <a:rPr lang="en-US" sz="6000" dirty="0" smtClean="0"/>
              <a:t>Explanation: 72÷4 = 18. (</a:t>
            </a:r>
            <a:r>
              <a:rPr lang="en-US" sz="6000" dirty="0" err="1" smtClean="0"/>
              <a:t>Harry’s</a:t>
            </a:r>
            <a:r>
              <a:rPr lang="en-US" sz="6000" dirty="0" smtClean="0"/>
              <a:t> problems.) </a:t>
            </a:r>
          </a:p>
          <a:p>
            <a:endParaRPr lang="en-US" sz="6000" dirty="0" smtClean="0"/>
          </a:p>
          <a:p>
            <a:r>
              <a:rPr lang="en-US" sz="6000" dirty="0" smtClean="0"/>
              <a:t>18 </a:t>
            </a:r>
            <a:r>
              <a:rPr lang="en-US" sz="6000" dirty="0" err="1" smtClean="0"/>
              <a:t>x</a:t>
            </a:r>
            <a:r>
              <a:rPr lang="en-US" sz="6000" dirty="0" smtClean="0"/>
              <a:t> 3 = 54.  (Gabriel)</a:t>
            </a:r>
            <a:endParaRPr lang="en-US" sz="6000" dirty="0"/>
          </a:p>
        </p:txBody>
      </p:sp>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spTree>
    <p:extLst>
      <p:ext uri="{BB962C8B-B14F-4D97-AF65-F5344CB8AC3E}">
        <p14:creationId xmlns:p14="http://schemas.microsoft.com/office/powerpoint/2010/main" val="25406506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3800" dirty="0" smtClean="0"/>
              <a:t>Mr. </a:t>
            </a:r>
            <a:r>
              <a:rPr lang="en-US" sz="3800" dirty="0" err="1" smtClean="0"/>
              <a:t>Adlin</a:t>
            </a:r>
            <a:r>
              <a:rPr lang="en-US" sz="3800" dirty="0" smtClean="0"/>
              <a:t> buys 862 baseballs and bats.</a:t>
            </a:r>
          </a:p>
          <a:p>
            <a:endParaRPr lang="en-US" sz="3800" dirty="0" smtClean="0"/>
          </a:p>
          <a:p>
            <a:r>
              <a:rPr lang="en-US" sz="3800" dirty="0" smtClean="0"/>
              <a:t>He keeps all of the 254 baseballs in a box. He packs all of the bats equally into 4 crates.</a:t>
            </a:r>
          </a:p>
          <a:p>
            <a:endParaRPr lang="en-US" sz="3800" dirty="0" smtClean="0"/>
          </a:p>
          <a:p>
            <a:r>
              <a:rPr lang="en-US" sz="3800" dirty="0" smtClean="0"/>
              <a:t> a. How many baseballs does Mr. </a:t>
            </a:r>
            <a:r>
              <a:rPr lang="en-US" sz="3800" dirty="0" err="1" smtClean="0"/>
              <a:t>Adlin</a:t>
            </a:r>
            <a:r>
              <a:rPr lang="en-US" sz="3800" dirty="0" smtClean="0"/>
              <a:t> buy?</a:t>
            </a:r>
          </a:p>
          <a:p>
            <a:endParaRPr lang="en-US" sz="3800" dirty="0" smtClean="0"/>
          </a:p>
          <a:p>
            <a:r>
              <a:rPr lang="en-US" sz="3800" dirty="0" smtClean="0"/>
              <a:t> </a:t>
            </a:r>
            <a:r>
              <a:rPr lang="en-US" sz="3800" dirty="0" err="1" smtClean="0"/>
              <a:t>b</a:t>
            </a:r>
            <a:r>
              <a:rPr lang="en-US" sz="3800" dirty="0" smtClean="0"/>
              <a:t>. How many bats are packed into each crate?</a:t>
            </a:r>
            <a:endParaRPr lang="en-US" sz="3800"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spTree>
    <p:extLst>
      <p:ext uri="{BB962C8B-B14F-4D97-AF65-F5344CB8AC3E}">
        <p14:creationId xmlns:p14="http://schemas.microsoft.com/office/powerpoint/2010/main" val="307731376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a:t>
            </a:r>
          </a:p>
          <a:p>
            <a:endParaRPr lang="en-US" sz="6000" dirty="0" smtClean="0"/>
          </a:p>
          <a:p>
            <a:pPr marL="1143000" indent="-1143000">
              <a:buAutoNum type="alphaUcParenR"/>
            </a:pPr>
            <a:r>
              <a:rPr lang="en-US" sz="6000" dirty="0" smtClean="0"/>
              <a:t>608 bats</a:t>
            </a:r>
          </a:p>
          <a:p>
            <a:pPr marL="1143000" indent="-1143000">
              <a:buAutoNum type="alphaUcParenR"/>
            </a:pPr>
            <a:endParaRPr lang="en-US" sz="6000" dirty="0" smtClean="0"/>
          </a:p>
          <a:p>
            <a:pPr marL="1143000" indent="-1143000">
              <a:buAutoNum type="alphaUcParenR"/>
            </a:pPr>
            <a:r>
              <a:rPr lang="en-US" sz="6000" dirty="0" smtClean="0"/>
              <a:t>152 in each crate?</a:t>
            </a:r>
            <a:endParaRPr lang="en-US" sz="6000"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spTree>
    <p:extLst>
      <p:ext uri="{BB962C8B-B14F-4D97-AF65-F5344CB8AC3E}">
        <p14:creationId xmlns:p14="http://schemas.microsoft.com/office/powerpoint/2010/main" val="32836931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a:t>
            </a:r>
          </a:p>
          <a:p>
            <a:endParaRPr lang="en-US" sz="6000" dirty="0" smtClean="0"/>
          </a:p>
          <a:p>
            <a:r>
              <a:rPr lang="en-US" sz="6000" b="1" dirty="0" smtClean="0"/>
              <a:t>12 </a:t>
            </a:r>
            <a:r>
              <a:rPr lang="en-US" sz="6000" b="1" dirty="0" err="1" smtClean="0"/>
              <a:t>x</a:t>
            </a:r>
            <a:r>
              <a:rPr lang="en-US" sz="6000" b="1" dirty="0" smtClean="0"/>
              <a:t> 4 = 48?</a:t>
            </a:r>
            <a:endParaRPr lang="en-US" sz="6000" b="1" dirty="0"/>
          </a:p>
        </p:txBody>
      </p:sp>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spTree>
    <p:extLst>
      <p:ext uri="{BB962C8B-B14F-4D97-AF65-F5344CB8AC3E}">
        <p14:creationId xmlns:p14="http://schemas.microsoft.com/office/powerpoint/2010/main" val="232917190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900066" y="1435979"/>
            <a:ext cx="8885530" cy="2001892"/>
          </a:xfrm>
        </p:spPr>
        <p:txBody>
          <a:bodyPr/>
          <a:lstStyle/>
          <a:p>
            <a:r>
              <a:rPr lang="en-US" sz="4000" dirty="0" smtClean="0"/>
              <a:t>Mrs. </a:t>
            </a:r>
            <a:r>
              <a:rPr lang="en-US" sz="4000" dirty="0" err="1" smtClean="0"/>
              <a:t>Fickert</a:t>
            </a:r>
            <a:r>
              <a:rPr lang="en-US" sz="4000" dirty="0" smtClean="0"/>
              <a:t> arranges her photos of Drew into four albums.  She has three photos left over.  </a:t>
            </a:r>
          </a:p>
          <a:p>
            <a:endParaRPr lang="en-US" sz="4000" dirty="0" smtClean="0"/>
          </a:p>
          <a:p>
            <a:r>
              <a:rPr lang="en-US" sz="4000" dirty="0" smtClean="0"/>
              <a:t>If she started with 71 photos, </a:t>
            </a:r>
          </a:p>
          <a:p>
            <a:r>
              <a:rPr lang="en-US" sz="4000" dirty="0" smtClean="0"/>
              <a:t>How many photos go into each album? </a:t>
            </a:r>
          </a:p>
          <a:p>
            <a:endParaRPr lang="en-US" sz="4000" dirty="0"/>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pic>
        <p:nvPicPr>
          <p:cNvPr id="6" name="Picture 5"/>
          <p:cNvPicPr>
            <a:picLocks noChangeAspect="1"/>
          </p:cNvPicPr>
          <p:nvPr/>
        </p:nvPicPr>
        <p:blipFill>
          <a:blip r:embed="rId2"/>
          <a:stretch>
            <a:fillRect/>
          </a:stretch>
        </p:blipFill>
        <p:spPr>
          <a:xfrm>
            <a:off x="5342439" y="4187735"/>
            <a:ext cx="4212319" cy="2670265"/>
          </a:xfrm>
          <a:prstGeom prst="rect">
            <a:avLst/>
          </a:prstGeom>
        </p:spPr>
      </p:pic>
    </p:spTree>
    <p:extLst>
      <p:ext uri="{BB962C8B-B14F-4D97-AF65-F5344CB8AC3E}">
        <p14:creationId xmlns:p14="http://schemas.microsoft.com/office/powerpoint/2010/main" val="424623319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17 in each album</a:t>
            </a:r>
            <a:r>
              <a:rPr lang="en-US" sz="6000" dirty="0" smtClean="0"/>
              <a:t>?</a:t>
            </a:r>
          </a:p>
          <a:p>
            <a:endParaRPr lang="en-US" sz="6000" dirty="0" smtClean="0"/>
          </a:p>
          <a:p>
            <a:r>
              <a:rPr lang="en-US" sz="6000" dirty="0" smtClean="0"/>
              <a:t>Explanation: 71-3 = 68</a:t>
            </a:r>
          </a:p>
          <a:p>
            <a:r>
              <a:rPr lang="en-US" sz="6000" dirty="0" smtClean="0"/>
              <a:t>68 ÷ 4 = 17 </a:t>
            </a:r>
            <a:endParaRPr lang="en-US" sz="6000" dirty="0"/>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spTree>
    <p:extLst>
      <p:ext uri="{BB962C8B-B14F-4D97-AF65-F5344CB8AC3E}">
        <p14:creationId xmlns:p14="http://schemas.microsoft.com/office/powerpoint/2010/main" val="76605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sp>
        <p:nvSpPr>
          <p:cNvPr id="6" name="Text Placeholder 7"/>
          <p:cNvSpPr txBox="1">
            <a:spLocks/>
          </p:cNvSpPr>
          <p:nvPr/>
        </p:nvSpPr>
        <p:spPr>
          <a:xfrm>
            <a:off x="1812485" y="370234"/>
            <a:ext cx="9835783" cy="2001892"/>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US" sz="4400" b="0" i="0" u="none" strike="noStrike" kern="1200" cap="none" spc="0" normalizeH="0" baseline="0" noProof="0" smtClean="0">
                <a:ln>
                  <a:noFill/>
                </a:ln>
                <a:solidFill>
                  <a:schemeClr val="tx1"/>
                </a:solidFill>
                <a:effectLst/>
                <a:uLnTx/>
                <a:uFillTx/>
                <a:latin typeface="+mn-lt"/>
                <a:ea typeface="+mn-ea"/>
                <a:cs typeface="+mn-cs"/>
              </a:rPr>
              <a:t>Ms. Heim spends $105 on a new pair of running shoes and a t-shirt.  The shoes cost 4 times as much as the t-shirt.  How much did the shoes cost? </a:t>
            </a:r>
            <a:endParaRPr kumimoji="0" lang="en-US" sz="44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6"/>
          <p:cNvPicPr>
            <a:picLocks noChangeAspect="1"/>
          </p:cNvPicPr>
          <p:nvPr/>
        </p:nvPicPr>
        <p:blipFill>
          <a:blip r:embed="rId2"/>
          <a:stretch>
            <a:fillRect/>
          </a:stretch>
        </p:blipFill>
        <p:spPr>
          <a:xfrm>
            <a:off x="4040911" y="2548385"/>
            <a:ext cx="3512399" cy="3086928"/>
          </a:xfrm>
          <a:prstGeom prst="rect">
            <a:avLst/>
          </a:prstGeom>
        </p:spPr>
      </p:pic>
    </p:spTree>
    <p:extLst>
      <p:ext uri="{BB962C8B-B14F-4D97-AF65-F5344CB8AC3E}">
        <p14:creationId xmlns:p14="http://schemas.microsoft.com/office/powerpoint/2010/main" val="116240745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r>
              <a:rPr lang="en-US" sz="6000" b="1" dirty="0" smtClean="0"/>
              <a:t>$84?</a:t>
            </a:r>
          </a:p>
          <a:p>
            <a:endParaRPr lang="en-US" sz="6000" b="1" dirty="0" smtClean="0"/>
          </a:p>
          <a:p>
            <a:r>
              <a:rPr lang="en-US" sz="6000" dirty="0" smtClean="0"/>
              <a:t>Explanation: $105 ÷ 5 = $21 (cost of shirt).  $21 </a:t>
            </a:r>
            <a:r>
              <a:rPr lang="en-US" sz="6000" dirty="0" err="1" smtClean="0"/>
              <a:t>x</a:t>
            </a:r>
            <a:r>
              <a:rPr lang="en-US" sz="6000" dirty="0" smtClean="0"/>
              <a:t> 4 = $84</a:t>
            </a:r>
          </a:p>
          <a:p>
            <a:endParaRPr lang="en-US" dirty="0"/>
          </a:p>
        </p:txBody>
      </p:sp>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spTree>
    <p:extLst>
      <p:ext uri="{BB962C8B-B14F-4D97-AF65-F5344CB8AC3E}">
        <p14:creationId xmlns:p14="http://schemas.microsoft.com/office/powerpoint/2010/main" val="32446109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41679" y="1873957"/>
            <a:ext cx="9602234" cy="2001892"/>
          </a:xfrm>
        </p:spPr>
        <p:txBody>
          <a:bodyPr/>
          <a:lstStyle/>
          <a:p>
            <a:r>
              <a:rPr lang="en-US" sz="4000" dirty="0" smtClean="0"/>
              <a:t>Mrs. Van </a:t>
            </a:r>
            <a:r>
              <a:rPr lang="en-US" sz="4000" dirty="0" err="1" smtClean="0"/>
              <a:t>Thuyne</a:t>
            </a:r>
            <a:r>
              <a:rPr lang="en-US" sz="4000" dirty="0" smtClean="0"/>
              <a:t> packs Xavier’s 72 toys neatly into boxes.  Each box contains 4 toys.  She puts away 10 boxes.  How many boxes are left? </a:t>
            </a:r>
            <a:endParaRPr lang="en-US" sz="4000"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spTree>
    <p:extLst>
      <p:ext uri="{BB962C8B-B14F-4D97-AF65-F5344CB8AC3E}">
        <p14:creationId xmlns:p14="http://schemas.microsoft.com/office/powerpoint/2010/main" val="280656286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41679" y="1873957"/>
            <a:ext cx="9791992" cy="2001892"/>
          </a:xfrm>
        </p:spPr>
        <p:txBody>
          <a:bodyPr/>
          <a:lstStyle/>
          <a:p>
            <a:r>
              <a:rPr lang="en-US" sz="6000" dirty="0" smtClean="0"/>
              <a:t>What is </a:t>
            </a:r>
            <a:r>
              <a:rPr lang="en-US" sz="6000" b="1" dirty="0" smtClean="0"/>
              <a:t>8 boxes? </a:t>
            </a:r>
          </a:p>
          <a:p>
            <a:endParaRPr lang="en-US" sz="6000" b="1" dirty="0" smtClean="0"/>
          </a:p>
          <a:p>
            <a:r>
              <a:rPr lang="en-US" sz="6000" dirty="0" smtClean="0"/>
              <a:t>Explanation: 72 ÷ 4 = 18.  18-10 = 8 boxes left. </a:t>
            </a:r>
            <a:endParaRPr lang="en-US"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Two-Step Division Problems</a:t>
            </a:r>
            <a:endParaRPr lang="en-US" dirty="0"/>
          </a:p>
        </p:txBody>
      </p:sp>
    </p:spTree>
    <p:extLst>
      <p:ext uri="{BB962C8B-B14F-4D97-AF65-F5344CB8AC3E}">
        <p14:creationId xmlns:p14="http://schemas.microsoft.com/office/powerpoint/2010/main" val="4669218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 a Bar Model questions follow</a:t>
            </a:r>
            <a:endParaRPr lang="en-US" dirty="0"/>
          </a:p>
        </p:txBody>
      </p:sp>
    </p:spTree>
    <p:extLst>
      <p:ext uri="{BB962C8B-B14F-4D97-AF65-F5344CB8AC3E}">
        <p14:creationId xmlns:p14="http://schemas.microsoft.com/office/powerpoint/2010/main" val="116102593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3600" dirty="0" smtClean="0"/>
              <a:t>Draw the bar model for this problem.  Solve for a </a:t>
            </a:r>
            <a:r>
              <a:rPr lang="en-US" sz="3600" b="1" dirty="0" smtClean="0"/>
              <a:t>bonus point</a:t>
            </a:r>
            <a:r>
              <a:rPr lang="en-US" sz="3600" dirty="0" smtClean="0"/>
              <a:t> after your teacher checks. </a:t>
            </a:r>
          </a:p>
          <a:p>
            <a:endParaRPr lang="en-US" sz="3600" dirty="0" smtClean="0"/>
          </a:p>
          <a:p>
            <a:r>
              <a:rPr lang="en-US" sz="3600" dirty="0" smtClean="0"/>
              <a:t>A </a:t>
            </a:r>
            <a:r>
              <a:rPr lang="en-US" sz="3600" dirty="0" err="1" smtClean="0"/>
              <a:t>Wii</a:t>
            </a:r>
            <a:r>
              <a:rPr lang="en-US" sz="3600" dirty="0" smtClean="0"/>
              <a:t> costs 5 times as much as a </a:t>
            </a:r>
            <a:r>
              <a:rPr lang="en-US" sz="3600" dirty="0" err="1" smtClean="0"/>
              <a:t>Wii</a:t>
            </a:r>
            <a:r>
              <a:rPr lang="en-US" sz="3600" dirty="0" smtClean="0"/>
              <a:t> game. The Wii costs $430. What is the cost of the game?</a:t>
            </a:r>
            <a:endParaRPr lang="en-US" sz="3600" dirty="0"/>
          </a:p>
        </p:txBody>
      </p:sp>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spTree>
    <p:extLst>
      <p:ext uri="{BB962C8B-B14F-4D97-AF65-F5344CB8AC3E}">
        <p14:creationId xmlns:p14="http://schemas.microsoft.com/office/powerpoint/2010/main" val="46070063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p:cNvSpPr>
            <a:spLocks noGrp="1"/>
          </p:cNvSpPr>
          <p:nvPr>
            <p:ph type="body" sz="quarter" idx="16"/>
          </p:nvPr>
        </p:nvSpPr>
        <p:spPr/>
        <p:txBody>
          <a:bodyPr/>
          <a:lstStyle/>
          <a:p>
            <a:r>
              <a:rPr lang="en-US" smtClean="0"/>
              <a:t>10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grpSp>
        <p:nvGrpSpPr>
          <p:cNvPr id="48" name="SMARTInkShape-Group13"/>
          <p:cNvGrpSpPr/>
          <p:nvPr/>
        </p:nvGrpSpPr>
        <p:grpSpPr>
          <a:xfrm>
            <a:off x="4631531" y="2929130"/>
            <a:ext cx="649225" cy="356789"/>
            <a:chOff x="4631531" y="2929130"/>
            <a:chExt cx="649225" cy="356789"/>
          </a:xfrm>
        </p:grpSpPr>
        <p:sp>
          <p:nvSpPr>
            <p:cNvPr id="46" name="SMARTInkShape-69"/>
            <p:cNvSpPr/>
            <p:nvPr/>
          </p:nvSpPr>
          <p:spPr>
            <a:xfrm>
              <a:off x="4979165" y="2964656"/>
              <a:ext cx="301591" cy="309343"/>
            </a:xfrm>
            <a:custGeom>
              <a:avLst/>
              <a:gdLst/>
              <a:ahLst/>
              <a:cxnLst/>
              <a:rect l="0" t="0" r="0" b="0"/>
              <a:pathLst>
                <a:path w="301591" h="309343">
                  <a:moveTo>
                    <a:pt x="128615" y="23813"/>
                  </a:moveTo>
                  <a:lnTo>
                    <a:pt x="112044" y="23813"/>
                  </a:lnTo>
                  <a:lnTo>
                    <a:pt x="104494" y="27341"/>
                  </a:lnTo>
                  <a:lnTo>
                    <a:pt x="66753" y="51801"/>
                  </a:lnTo>
                  <a:lnTo>
                    <a:pt x="29440" y="105055"/>
                  </a:lnTo>
                  <a:lnTo>
                    <a:pt x="5589" y="161228"/>
                  </a:lnTo>
                  <a:lnTo>
                    <a:pt x="0" y="186090"/>
                  </a:lnTo>
                  <a:lnTo>
                    <a:pt x="2221" y="202210"/>
                  </a:lnTo>
                  <a:lnTo>
                    <a:pt x="11234" y="240745"/>
                  </a:lnTo>
                  <a:lnTo>
                    <a:pt x="54318" y="292446"/>
                  </a:lnTo>
                  <a:lnTo>
                    <a:pt x="67373" y="301073"/>
                  </a:lnTo>
                  <a:lnTo>
                    <a:pt x="89597" y="307047"/>
                  </a:lnTo>
                  <a:lnTo>
                    <a:pt x="136612" y="309342"/>
                  </a:lnTo>
                  <a:lnTo>
                    <a:pt x="168315" y="300014"/>
                  </a:lnTo>
                  <a:lnTo>
                    <a:pt x="215930" y="276348"/>
                  </a:lnTo>
                  <a:lnTo>
                    <a:pt x="238419" y="256359"/>
                  </a:lnTo>
                  <a:lnTo>
                    <a:pt x="262068" y="229429"/>
                  </a:lnTo>
                  <a:lnTo>
                    <a:pt x="275241" y="218385"/>
                  </a:lnTo>
                  <a:lnTo>
                    <a:pt x="285505" y="204658"/>
                  </a:lnTo>
                  <a:lnTo>
                    <a:pt x="290949" y="189737"/>
                  </a:lnTo>
                  <a:lnTo>
                    <a:pt x="301590" y="149389"/>
                  </a:lnTo>
                  <a:lnTo>
                    <a:pt x="294707" y="93699"/>
                  </a:lnTo>
                  <a:lnTo>
                    <a:pt x="278827" y="61989"/>
                  </a:lnTo>
                  <a:lnTo>
                    <a:pt x="267696" y="50482"/>
                  </a:lnTo>
                  <a:lnTo>
                    <a:pt x="215707" y="20011"/>
                  </a:lnTo>
                  <a:lnTo>
                    <a:pt x="175952" y="13508"/>
                  </a:lnTo>
                  <a:lnTo>
                    <a:pt x="150873" y="11058"/>
                  </a:lnTo>
                  <a:lnTo>
                    <a:pt x="128615"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SMARTInkShape-70"/>
            <p:cNvSpPr/>
            <p:nvPr/>
          </p:nvSpPr>
          <p:spPr>
            <a:xfrm>
              <a:off x="4631531" y="2929130"/>
              <a:ext cx="208025" cy="356789"/>
            </a:xfrm>
            <a:custGeom>
              <a:avLst/>
              <a:gdLst/>
              <a:ahLst/>
              <a:cxnLst/>
              <a:rect l="0" t="0" r="0" b="0"/>
              <a:pathLst>
                <a:path w="208025" h="356789">
                  <a:moveTo>
                    <a:pt x="11907" y="59339"/>
                  </a:moveTo>
                  <a:lnTo>
                    <a:pt x="11907" y="41113"/>
                  </a:lnTo>
                  <a:lnTo>
                    <a:pt x="13229" y="39251"/>
                  </a:lnTo>
                  <a:lnTo>
                    <a:pt x="15435" y="38009"/>
                  </a:lnTo>
                  <a:lnTo>
                    <a:pt x="22158" y="36017"/>
                  </a:lnTo>
                  <a:lnTo>
                    <a:pt x="32991" y="27441"/>
                  </a:lnTo>
                  <a:lnTo>
                    <a:pt x="44024" y="23429"/>
                  </a:lnTo>
                  <a:lnTo>
                    <a:pt x="71459" y="3092"/>
                  </a:lnTo>
                  <a:lnTo>
                    <a:pt x="87317" y="456"/>
                  </a:lnTo>
                  <a:lnTo>
                    <a:pt x="105541" y="0"/>
                  </a:lnTo>
                  <a:lnTo>
                    <a:pt x="116581" y="3421"/>
                  </a:lnTo>
                  <a:lnTo>
                    <a:pt x="125897" y="8028"/>
                  </a:lnTo>
                  <a:lnTo>
                    <a:pt x="138579" y="11945"/>
                  </a:lnTo>
                  <a:lnTo>
                    <a:pt x="158707" y="28142"/>
                  </a:lnTo>
                  <a:lnTo>
                    <a:pt x="163141" y="35772"/>
                  </a:lnTo>
                  <a:lnTo>
                    <a:pt x="165987" y="51450"/>
                  </a:lnTo>
                  <a:lnTo>
                    <a:pt x="166626" y="81539"/>
                  </a:lnTo>
                  <a:lnTo>
                    <a:pt x="163133" y="92577"/>
                  </a:lnTo>
                  <a:lnTo>
                    <a:pt x="145053" y="122757"/>
                  </a:lnTo>
                  <a:lnTo>
                    <a:pt x="87406" y="173078"/>
                  </a:lnTo>
                  <a:lnTo>
                    <a:pt x="73802" y="177701"/>
                  </a:lnTo>
                  <a:lnTo>
                    <a:pt x="61394" y="178340"/>
                  </a:lnTo>
                  <a:lnTo>
                    <a:pt x="66759" y="178389"/>
                  </a:lnTo>
                  <a:lnTo>
                    <a:pt x="63626" y="178396"/>
                  </a:lnTo>
                  <a:lnTo>
                    <a:pt x="63584" y="177075"/>
                  </a:lnTo>
                  <a:lnTo>
                    <a:pt x="67065" y="172079"/>
                  </a:lnTo>
                  <a:lnTo>
                    <a:pt x="73022" y="168977"/>
                  </a:lnTo>
                  <a:lnTo>
                    <a:pt x="91490" y="165499"/>
                  </a:lnTo>
                  <a:lnTo>
                    <a:pt x="107198" y="157136"/>
                  </a:lnTo>
                  <a:lnTo>
                    <a:pt x="129361" y="155092"/>
                  </a:lnTo>
                  <a:lnTo>
                    <a:pt x="140396" y="158340"/>
                  </a:lnTo>
                  <a:lnTo>
                    <a:pt x="149711" y="162870"/>
                  </a:lnTo>
                  <a:lnTo>
                    <a:pt x="162393" y="166744"/>
                  </a:lnTo>
                  <a:lnTo>
                    <a:pt x="182520" y="182925"/>
                  </a:lnTo>
                  <a:lnTo>
                    <a:pt x="186953" y="190554"/>
                  </a:lnTo>
                  <a:lnTo>
                    <a:pt x="196120" y="212552"/>
                  </a:lnTo>
                  <a:lnTo>
                    <a:pt x="206864" y="228355"/>
                  </a:lnTo>
                  <a:lnTo>
                    <a:pt x="208024" y="234193"/>
                  </a:lnTo>
                  <a:lnTo>
                    <a:pt x="201751" y="269806"/>
                  </a:lnTo>
                  <a:lnTo>
                    <a:pt x="193099" y="289416"/>
                  </a:lnTo>
                  <a:lnTo>
                    <a:pt x="162666" y="325086"/>
                  </a:lnTo>
                  <a:lnTo>
                    <a:pt x="122330" y="349044"/>
                  </a:lnTo>
                  <a:lnTo>
                    <a:pt x="105332" y="354639"/>
                  </a:lnTo>
                  <a:lnTo>
                    <a:pt x="69312" y="356788"/>
                  </a:lnTo>
                  <a:lnTo>
                    <a:pt x="60351" y="353375"/>
                  </a:lnTo>
                  <a:lnTo>
                    <a:pt x="51958" y="348771"/>
                  </a:lnTo>
                  <a:lnTo>
                    <a:pt x="39796" y="344857"/>
                  </a:lnTo>
                  <a:lnTo>
                    <a:pt x="7942" y="317144"/>
                  </a:lnTo>
                  <a:lnTo>
                    <a:pt x="3530" y="309297"/>
                  </a:lnTo>
                  <a:lnTo>
                    <a:pt x="206" y="287905"/>
                  </a:lnTo>
                  <a:lnTo>
                    <a:pt x="0" y="27365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1" name="SMARTInkShape-Group14"/>
          <p:cNvGrpSpPr/>
          <p:nvPr/>
        </p:nvGrpSpPr>
        <p:grpSpPr>
          <a:xfrm>
            <a:off x="6572250" y="71438"/>
            <a:ext cx="641109" cy="297449"/>
            <a:chOff x="6572250" y="71438"/>
            <a:chExt cx="641109" cy="297449"/>
          </a:xfrm>
        </p:grpSpPr>
        <p:sp>
          <p:nvSpPr>
            <p:cNvPr id="49" name="SMARTInkShape-71"/>
            <p:cNvSpPr/>
            <p:nvPr/>
          </p:nvSpPr>
          <p:spPr>
            <a:xfrm>
              <a:off x="6931837" y="107156"/>
              <a:ext cx="281522" cy="256424"/>
            </a:xfrm>
            <a:custGeom>
              <a:avLst/>
              <a:gdLst/>
              <a:ahLst/>
              <a:cxnLst/>
              <a:rect l="0" t="0" r="0" b="0"/>
              <a:pathLst>
                <a:path w="281522" h="256424">
                  <a:moveTo>
                    <a:pt x="164288" y="23813"/>
                  </a:moveTo>
                  <a:lnTo>
                    <a:pt x="136301" y="23813"/>
                  </a:lnTo>
                  <a:lnTo>
                    <a:pt x="128478" y="27341"/>
                  </a:lnTo>
                  <a:lnTo>
                    <a:pt x="72253" y="63151"/>
                  </a:lnTo>
                  <a:lnTo>
                    <a:pt x="61207" y="75692"/>
                  </a:lnTo>
                  <a:lnTo>
                    <a:pt x="36084" y="98051"/>
                  </a:lnTo>
                  <a:lnTo>
                    <a:pt x="3000" y="150677"/>
                  </a:lnTo>
                  <a:lnTo>
                    <a:pt x="0" y="164423"/>
                  </a:lnTo>
                  <a:lnTo>
                    <a:pt x="2195" y="179351"/>
                  </a:lnTo>
                  <a:lnTo>
                    <a:pt x="12393" y="213334"/>
                  </a:lnTo>
                  <a:lnTo>
                    <a:pt x="15399" y="217629"/>
                  </a:lnTo>
                  <a:lnTo>
                    <a:pt x="39236" y="234028"/>
                  </a:lnTo>
                  <a:lnTo>
                    <a:pt x="61677" y="244702"/>
                  </a:lnTo>
                  <a:lnTo>
                    <a:pt x="116959" y="256423"/>
                  </a:lnTo>
                  <a:lnTo>
                    <a:pt x="176117" y="249444"/>
                  </a:lnTo>
                  <a:lnTo>
                    <a:pt x="194240" y="244038"/>
                  </a:lnTo>
                  <a:lnTo>
                    <a:pt x="250173" y="206037"/>
                  </a:lnTo>
                  <a:lnTo>
                    <a:pt x="274702" y="170089"/>
                  </a:lnTo>
                  <a:lnTo>
                    <a:pt x="280789" y="146676"/>
                  </a:lnTo>
                  <a:lnTo>
                    <a:pt x="281521" y="113738"/>
                  </a:lnTo>
                  <a:lnTo>
                    <a:pt x="273695" y="84412"/>
                  </a:lnTo>
                  <a:lnTo>
                    <a:pt x="261675" y="64846"/>
                  </a:lnTo>
                  <a:lnTo>
                    <a:pt x="220704" y="27436"/>
                  </a:lnTo>
                  <a:lnTo>
                    <a:pt x="185084" y="6792"/>
                  </a:lnTo>
                  <a:lnTo>
                    <a:pt x="128569"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SMARTInkShape-72"/>
            <p:cNvSpPr/>
            <p:nvPr/>
          </p:nvSpPr>
          <p:spPr>
            <a:xfrm>
              <a:off x="6572250" y="71438"/>
              <a:ext cx="226012" cy="297449"/>
            </a:xfrm>
            <a:custGeom>
              <a:avLst/>
              <a:gdLst/>
              <a:ahLst/>
              <a:cxnLst/>
              <a:rect l="0" t="0" r="0" b="0"/>
              <a:pathLst>
                <a:path w="226012" h="297449">
                  <a:moveTo>
                    <a:pt x="11906" y="0"/>
                  </a:moveTo>
                  <a:lnTo>
                    <a:pt x="11906" y="10251"/>
                  </a:lnTo>
                  <a:lnTo>
                    <a:pt x="11906" y="1509"/>
                  </a:lnTo>
                  <a:lnTo>
                    <a:pt x="15434" y="670"/>
                  </a:lnTo>
                  <a:lnTo>
                    <a:pt x="73769" y="3"/>
                  </a:lnTo>
                  <a:lnTo>
                    <a:pt x="111274" y="1323"/>
                  </a:lnTo>
                  <a:lnTo>
                    <a:pt x="142652" y="14698"/>
                  </a:lnTo>
                  <a:lnTo>
                    <a:pt x="158705" y="28332"/>
                  </a:lnTo>
                  <a:lnTo>
                    <a:pt x="163140" y="35963"/>
                  </a:lnTo>
                  <a:lnTo>
                    <a:pt x="166433" y="43765"/>
                  </a:lnTo>
                  <a:lnTo>
                    <a:pt x="172307" y="51642"/>
                  </a:lnTo>
                  <a:lnTo>
                    <a:pt x="173080" y="55594"/>
                  </a:lnTo>
                  <a:lnTo>
                    <a:pt x="172272" y="59552"/>
                  </a:lnTo>
                  <a:lnTo>
                    <a:pt x="169170" y="67478"/>
                  </a:lnTo>
                  <a:lnTo>
                    <a:pt x="166100" y="79377"/>
                  </a:lnTo>
                  <a:lnTo>
                    <a:pt x="138728" y="111125"/>
                  </a:lnTo>
                  <a:lnTo>
                    <a:pt x="130890" y="115534"/>
                  </a:lnTo>
                  <a:lnTo>
                    <a:pt x="122996" y="118817"/>
                  </a:lnTo>
                  <a:lnTo>
                    <a:pt x="111115" y="126780"/>
                  </a:lnTo>
                  <a:lnTo>
                    <a:pt x="97600" y="130417"/>
                  </a:lnTo>
                  <a:lnTo>
                    <a:pt x="83507" y="130964"/>
                  </a:lnTo>
                  <a:lnTo>
                    <a:pt x="135292" y="132291"/>
                  </a:lnTo>
                  <a:lnTo>
                    <a:pt x="157595" y="140392"/>
                  </a:lnTo>
                  <a:lnTo>
                    <a:pt x="170583" y="143094"/>
                  </a:lnTo>
                  <a:lnTo>
                    <a:pt x="185334" y="152053"/>
                  </a:lnTo>
                  <a:lnTo>
                    <a:pt x="206218" y="170819"/>
                  </a:lnTo>
                  <a:lnTo>
                    <a:pt x="218235" y="188931"/>
                  </a:lnTo>
                  <a:lnTo>
                    <a:pt x="223853" y="204734"/>
                  </a:lnTo>
                  <a:lnTo>
                    <a:pt x="226011" y="236364"/>
                  </a:lnTo>
                  <a:lnTo>
                    <a:pt x="222599" y="247484"/>
                  </a:lnTo>
                  <a:lnTo>
                    <a:pt x="209629" y="265403"/>
                  </a:lnTo>
                  <a:lnTo>
                    <a:pt x="169897" y="289674"/>
                  </a:lnTo>
                  <a:lnTo>
                    <a:pt x="146618" y="295291"/>
                  </a:lnTo>
                  <a:lnTo>
                    <a:pt x="99199" y="297448"/>
                  </a:lnTo>
                  <a:lnTo>
                    <a:pt x="43655" y="286841"/>
                  </a:lnTo>
                  <a:lnTo>
                    <a:pt x="21166" y="284750"/>
                  </a:lnTo>
                  <a:lnTo>
                    <a:pt x="0" y="27384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9" name="SMARTInkShape-Group15"/>
          <p:cNvGrpSpPr/>
          <p:nvPr/>
        </p:nvGrpSpPr>
        <p:grpSpPr>
          <a:xfrm>
            <a:off x="4155286" y="2881325"/>
            <a:ext cx="2726528" cy="511957"/>
            <a:chOff x="4155286" y="2881325"/>
            <a:chExt cx="2726528" cy="511957"/>
          </a:xfrm>
        </p:grpSpPr>
        <p:sp>
          <p:nvSpPr>
            <p:cNvPr id="52" name="SMARTInkShape-73"/>
            <p:cNvSpPr/>
            <p:nvPr/>
          </p:nvSpPr>
          <p:spPr>
            <a:xfrm>
              <a:off x="6774656" y="3155156"/>
              <a:ext cx="83345" cy="23814"/>
            </a:xfrm>
            <a:custGeom>
              <a:avLst/>
              <a:gdLst/>
              <a:ahLst/>
              <a:cxnLst/>
              <a:rect l="0" t="0" r="0" b="0"/>
              <a:pathLst>
                <a:path w="83345" h="23814">
                  <a:moveTo>
                    <a:pt x="83344" y="23813"/>
                  </a:moveTo>
                  <a:lnTo>
                    <a:pt x="83344" y="17492"/>
                  </a:lnTo>
                  <a:lnTo>
                    <a:pt x="82021" y="15630"/>
                  </a:lnTo>
                  <a:lnTo>
                    <a:pt x="79816" y="14389"/>
                  </a:lnTo>
                  <a:lnTo>
                    <a:pt x="26785" y="755"/>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SMARTInkShape-74"/>
            <p:cNvSpPr/>
            <p:nvPr/>
          </p:nvSpPr>
          <p:spPr>
            <a:xfrm>
              <a:off x="6762750" y="3059949"/>
              <a:ext cx="119064" cy="11865"/>
            </a:xfrm>
            <a:custGeom>
              <a:avLst/>
              <a:gdLst/>
              <a:ahLst/>
              <a:cxnLst/>
              <a:rect l="0" t="0" r="0" b="0"/>
              <a:pathLst>
                <a:path w="119064" h="11865">
                  <a:moveTo>
                    <a:pt x="119063" y="11864"/>
                  </a:moveTo>
                  <a:lnTo>
                    <a:pt x="102491" y="11864"/>
                  </a:lnTo>
                  <a:lnTo>
                    <a:pt x="49714" y="448"/>
                  </a:lnTo>
                  <a:lnTo>
                    <a:pt x="14055" y="0"/>
                  </a:lnTo>
                  <a:lnTo>
                    <a:pt x="9370" y="1309"/>
                  </a:lnTo>
                  <a:lnTo>
                    <a:pt x="0" y="1186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SMARTInkShape-75"/>
            <p:cNvSpPr/>
            <p:nvPr/>
          </p:nvSpPr>
          <p:spPr>
            <a:xfrm>
              <a:off x="6215063" y="2881325"/>
              <a:ext cx="285751" cy="402939"/>
            </a:xfrm>
            <a:custGeom>
              <a:avLst/>
              <a:gdLst/>
              <a:ahLst/>
              <a:cxnLst/>
              <a:rect l="0" t="0" r="0" b="0"/>
              <a:pathLst>
                <a:path w="285751" h="402939">
                  <a:moveTo>
                    <a:pt x="285750" y="11894"/>
                  </a:moveTo>
                  <a:lnTo>
                    <a:pt x="229084" y="11894"/>
                  </a:lnTo>
                  <a:lnTo>
                    <a:pt x="174560" y="11894"/>
                  </a:lnTo>
                  <a:lnTo>
                    <a:pt x="117442" y="11894"/>
                  </a:lnTo>
                  <a:lnTo>
                    <a:pt x="75324" y="10571"/>
                  </a:lnTo>
                  <a:lnTo>
                    <a:pt x="38610" y="478"/>
                  </a:lnTo>
                  <a:lnTo>
                    <a:pt x="24378" y="0"/>
                  </a:lnTo>
                  <a:lnTo>
                    <a:pt x="22499" y="22395"/>
                  </a:lnTo>
                  <a:lnTo>
                    <a:pt x="13562" y="50090"/>
                  </a:lnTo>
                  <a:lnTo>
                    <a:pt x="11949" y="104998"/>
                  </a:lnTo>
                  <a:lnTo>
                    <a:pt x="13237" y="133962"/>
                  </a:lnTo>
                  <a:lnTo>
                    <a:pt x="21332" y="157322"/>
                  </a:lnTo>
                  <a:lnTo>
                    <a:pt x="23793" y="214228"/>
                  </a:lnTo>
                  <a:lnTo>
                    <a:pt x="23812" y="238094"/>
                  </a:lnTo>
                  <a:lnTo>
                    <a:pt x="23812" y="231787"/>
                  </a:lnTo>
                  <a:lnTo>
                    <a:pt x="27340" y="225159"/>
                  </a:lnTo>
                  <a:lnTo>
                    <a:pt x="57240" y="192821"/>
                  </a:lnTo>
                  <a:lnTo>
                    <a:pt x="98690" y="171639"/>
                  </a:lnTo>
                  <a:lnTo>
                    <a:pt x="121701" y="167656"/>
                  </a:lnTo>
                  <a:lnTo>
                    <a:pt x="179397" y="166701"/>
                  </a:lnTo>
                  <a:lnTo>
                    <a:pt x="193503" y="168009"/>
                  </a:lnTo>
                  <a:lnTo>
                    <a:pt x="229999" y="186984"/>
                  </a:lnTo>
                  <a:lnTo>
                    <a:pt x="253452" y="206424"/>
                  </a:lnTo>
                  <a:lnTo>
                    <a:pt x="258166" y="217855"/>
                  </a:lnTo>
                  <a:lnTo>
                    <a:pt x="261584" y="230432"/>
                  </a:lnTo>
                  <a:lnTo>
                    <a:pt x="269623" y="246273"/>
                  </a:lnTo>
                  <a:lnTo>
                    <a:pt x="273678" y="299424"/>
                  </a:lnTo>
                  <a:lnTo>
                    <a:pt x="267474" y="319191"/>
                  </a:lnTo>
                  <a:lnTo>
                    <a:pt x="253525" y="340068"/>
                  </a:lnTo>
                  <a:lnTo>
                    <a:pt x="216946" y="376987"/>
                  </a:lnTo>
                  <a:lnTo>
                    <a:pt x="196865" y="387593"/>
                  </a:lnTo>
                  <a:lnTo>
                    <a:pt x="169904" y="395374"/>
                  </a:lnTo>
                  <a:lnTo>
                    <a:pt x="158856" y="400611"/>
                  </a:lnTo>
                  <a:lnTo>
                    <a:pt x="145127" y="402938"/>
                  </a:lnTo>
                  <a:lnTo>
                    <a:pt x="91180" y="392565"/>
                  </a:lnTo>
                  <a:lnTo>
                    <a:pt x="68762" y="383683"/>
                  </a:lnTo>
                  <a:lnTo>
                    <a:pt x="12732" y="348774"/>
                  </a:lnTo>
                  <a:lnTo>
                    <a:pt x="0" y="34526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SMARTInkShape-76"/>
            <p:cNvSpPr/>
            <p:nvPr/>
          </p:nvSpPr>
          <p:spPr>
            <a:xfrm>
              <a:off x="5798345" y="3167063"/>
              <a:ext cx="11906" cy="11907"/>
            </a:xfrm>
            <a:custGeom>
              <a:avLst/>
              <a:gdLst/>
              <a:ahLst/>
              <a:cxnLst/>
              <a:rect l="0" t="0" r="0" b="0"/>
              <a:pathLst>
                <a:path w="11906" h="11907">
                  <a:moveTo>
                    <a:pt x="11905" y="0"/>
                  </a:moveTo>
                  <a:lnTo>
                    <a:pt x="11905" y="6859"/>
                  </a:lnTo>
                  <a:lnTo>
                    <a:pt x="11905" y="3930"/>
                  </a:lnTo>
                  <a:lnTo>
                    <a:pt x="10582" y="3943"/>
                  </a:ln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SMARTInkShape-77"/>
            <p:cNvSpPr/>
            <p:nvPr/>
          </p:nvSpPr>
          <p:spPr>
            <a:xfrm>
              <a:off x="5679280" y="3036094"/>
              <a:ext cx="190501" cy="11907"/>
            </a:xfrm>
            <a:custGeom>
              <a:avLst/>
              <a:gdLst/>
              <a:ahLst/>
              <a:cxnLst/>
              <a:rect l="0" t="0" r="0" b="0"/>
              <a:pathLst>
                <a:path w="190501" h="11907">
                  <a:moveTo>
                    <a:pt x="190500" y="11906"/>
                  </a:moveTo>
                  <a:lnTo>
                    <a:pt x="190500" y="5585"/>
                  </a:lnTo>
                  <a:lnTo>
                    <a:pt x="189178" y="3723"/>
                  </a:lnTo>
                  <a:lnTo>
                    <a:pt x="186974" y="2482"/>
                  </a:lnTo>
                  <a:lnTo>
                    <a:pt x="178375" y="326"/>
                  </a:lnTo>
                  <a:lnTo>
                    <a:pt x="122781" y="2"/>
                  </a:lnTo>
                  <a:lnTo>
                    <a:pt x="63636" y="0"/>
                  </a:lnTo>
                  <a:lnTo>
                    <a:pt x="5401" y="0"/>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SMARTInkShape-78"/>
            <p:cNvSpPr/>
            <p:nvPr/>
          </p:nvSpPr>
          <p:spPr>
            <a:xfrm>
              <a:off x="4393406" y="2905125"/>
              <a:ext cx="23814" cy="488157"/>
            </a:xfrm>
            <a:custGeom>
              <a:avLst/>
              <a:gdLst/>
              <a:ahLst/>
              <a:cxnLst/>
              <a:rect l="0" t="0" r="0" b="0"/>
              <a:pathLst>
                <a:path w="23814" h="488157">
                  <a:moveTo>
                    <a:pt x="23813" y="0"/>
                  </a:moveTo>
                  <a:lnTo>
                    <a:pt x="23813" y="52426"/>
                  </a:lnTo>
                  <a:lnTo>
                    <a:pt x="20285" y="87036"/>
                  </a:lnTo>
                  <a:lnTo>
                    <a:pt x="12642" y="145682"/>
                  </a:lnTo>
                  <a:lnTo>
                    <a:pt x="15652" y="179425"/>
                  </a:lnTo>
                  <a:lnTo>
                    <a:pt x="22738" y="236912"/>
                  </a:lnTo>
                  <a:lnTo>
                    <a:pt x="23671" y="287419"/>
                  </a:lnTo>
                  <a:lnTo>
                    <a:pt x="23794" y="345501"/>
                  </a:lnTo>
                  <a:lnTo>
                    <a:pt x="23811" y="400259"/>
                  </a:lnTo>
                  <a:lnTo>
                    <a:pt x="22489" y="412049"/>
                  </a:lnTo>
                  <a:lnTo>
                    <a:pt x="13010" y="447188"/>
                  </a:lnTo>
                  <a:lnTo>
                    <a:pt x="12397" y="455837"/>
                  </a:lnTo>
                  <a:lnTo>
                    <a:pt x="8597" y="464091"/>
                  </a:lnTo>
                  <a:lnTo>
                    <a:pt x="3821" y="472169"/>
                  </a:lnTo>
                  <a:lnTo>
                    <a:pt x="0" y="4881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SMARTInkShape-79"/>
            <p:cNvSpPr/>
            <p:nvPr/>
          </p:nvSpPr>
          <p:spPr>
            <a:xfrm>
              <a:off x="4155286" y="2905125"/>
              <a:ext cx="297653" cy="321452"/>
            </a:xfrm>
            <a:custGeom>
              <a:avLst/>
              <a:gdLst/>
              <a:ahLst/>
              <a:cxnLst/>
              <a:rect l="0" t="0" r="0" b="0"/>
              <a:pathLst>
                <a:path w="297653" h="321452">
                  <a:moveTo>
                    <a:pt x="47620" y="0"/>
                  </a:moveTo>
                  <a:lnTo>
                    <a:pt x="38196" y="22375"/>
                  </a:lnTo>
                  <a:lnTo>
                    <a:pt x="35811" y="75815"/>
                  </a:lnTo>
                  <a:lnTo>
                    <a:pt x="35719" y="130993"/>
                  </a:lnTo>
                  <a:lnTo>
                    <a:pt x="35714" y="186533"/>
                  </a:lnTo>
                  <a:lnTo>
                    <a:pt x="23588" y="244715"/>
                  </a:lnTo>
                  <a:lnTo>
                    <a:pt x="14629" y="265360"/>
                  </a:lnTo>
                  <a:lnTo>
                    <a:pt x="3278" y="284858"/>
                  </a:lnTo>
                  <a:lnTo>
                    <a:pt x="283" y="309484"/>
                  </a:lnTo>
                  <a:lnTo>
                    <a:pt x="0" y="321261"/>
                  </a:lnTo>
                  <a:lnTo>
                    <a:pt x="16567" y="321451"/>
                  </a:lnTo>
                  <a:lnTo>
                    <a:pt x="24118" y="317933"/>
                  </a:lnTo>
                  <a:lnTo>
                    <a:pt x="46065" y="304895"/>
                  </a:lnTo>
                  <a:lnTo>
                    <a:pt x="99355" y="288575"/>
                  </a:lnTo>
                  <a:lnTo>
                    <a:pt x="130992" y="277145"/>
                  </a:lnTo>
                  <a:lnTo>
                    <a:pt x="186528" y="267717"/>
                  </a:lnTo>
                  <a:lnTo>
                    <a:pt x="240766" y="262275"/>
                  </a:lnTo>
                  <a:lnTo>
                    <a:pt x="297652" y="26193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62" name="SMARTInkShape-Group16"/>
          <p:cNvGrpSpPr/>
          <p:nvPr/>
        </p:nvGrpSpPr>
        <p:grpSpPr>
          <a:xfrm>
            <a:off x="9038545" y="1477593"/>
            <a:ext cx="212405" cy="510752"/>
            <a:chOff x="9038545" y="1477593"/>
            <a:chExt cx="212405" cy="510752"/>
          </a:xfrm>
        </p:grpSpPr>
        <p:sp>
          <p:nvSpPr>
            <p:cNvPr id="60" name="SMARTInkShape-80"/>
            <p:cNvSpPr/>
            <p:nvPr/>
          </p:nvSpPr>
          <p:spPr>
            <a:xfrm>
              <a:off x="9132094" y="1988344"/>
              <a:ext cx="11907" cy="1"/>
            </a:xfrm>
            <a:custGeom>
              <a:avLst/>
              <a:gdLst/>
              <a:ahLst/>
              <a:cxnLst/>
              <a:rect l="0" t="0" r="0" b="0"/>
              <a:pathLst>
                <a:path w="11907" h="1">
                  <a:moveTo>
                    <a:pt x="11906"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SMARTInkShape-81"/>
            <p:cNvSpPr/>
            <p:nvPr/>
          </p:nvSpPr>
          <p:spPr>
            <a:xfrm>
              <a:off x="9038545" y="1477593"/>
              <a:ext cx="212405" cy="355971"/>
            </a:xfrm>
            <a:custGeom>
              <a:avLst/>
              <a:gdLst/>
              <a:ahLst/>
              <a:cxnLst/>
              <a:rect l="0" t="0" r="0" b="0"/>
              <a:pathLst>
                <a:path w="212405" h="355971">
                  <a:moveTo>
                    <a:pt x="34018" y="94032"/>
                  </a:moveTo>
                  <a:lnTo>
                    <a:pt x="23766" y="83781"/>
                  </a:lnTo>
                  <a:lnTo>
                    <a:pt x="16281" y="82616"/>
                  </a:lnTo>
                  <a:lnTo>
                    <a:pt x="14255" y="81130"/>
                  </a:lnTo>
                  <a:lnTo>
                    <a:pt x="11405" y="74040"/>
                  </a:lnTo>
                  <a:lnTo>
                    <a:pt x="10738" y="71917"/>
                  </a:lnTo>
                  <a:lnTo>
                    <a:pt x="2128" y="61050"/>
                  </a:lnTo>
                  <a:lnTo>
                    <a:pt x="0" y="53797"/>
                  </a:lnTo>
                  <a:lnTo>
                    <a:pt x="756" y="51333"/>
                  </a:lnTo>
                  <a:lnTo>
                    <a:pt x="2583" y="49691"/>
                  </a:lnTo>
                  <a:lnTo>
                    <a:pt x="5123" y="48597"/>
                  </a:lnTo>
                  <a:lnTo>
                    <a:pt x="6818" y="45221"/>
                  </a:lnTo>
                  <a:lnTo>
                    <a:pt x="10524" y="30475"/>
                  </a:lnTo>
                  <a:lnTo>
                    <a:pt x="13064" y="27848"/>
                  </a:lnTo>
                  <a:lnTo>
                    <a:pt x="38607" y="15104"/>
                  </a:lnTo>
                  <a:lnTo>
                    <a:pt x="97895" y="0"/>
                  </a:lnTo>
                  <a:lnTo>
                    <a:pt x="121442" y="466"/>
                  </a:lnTo>
                  <a:lnTo>
                    <a:pt x="159459" y="10940"/>
                  </a:lnTo>
                  <a:lnTo>
                    <a:pt x="180657" y="27119"/>
                  </a:lnTo>
                  <a:lnTo>
                    <a:pt x="204656" y="50424"/>
                  </a:lnTo>
                  <a:lnTo>
                    <a:pt x="209075" y="61863"/>
                  </a:lnTo>
                  <a:lnTo>
                    <a:pt x="212404" y="97512"/>
                  </a:lnTo>
                  <a:lnTo>
                    <a:pt x="194870" y="151443"/>
                  </a:lnTo>
                  <a:lnTo>
                    <a:pt x="184441" y="162763"/>
                  </a:lnTo>
                  <a:lnTo>
                    <a:pt x="126671" y="215816"/>
                  </a:lnTo>
                  <a:lnTo>
                    <a:pt x="90839" y="248007"/>
                  </a:lnTo>
                  <a:lnTo>
                    <a:pt x="83804" y="252244"/>
                  </a:lnTo>
                  <a:lnTo>
                    <a:pt x="79115" y="257715"/>
                  </a:lnTo>
                  <a:lnTo>
                    <a:pt x="60861" y="295682"/>
                  </a:lnTo>
                  <a:lnTo>
                    <a:pt x="59851" y="299903"/>
                  </a:lnTo>
                  <a:lnTo>
                    <a:pt x="57855" y="302717"/>
                  </a:lnTo>
                  <a:lnTo>
                    <a:pt x="55201" y="304592"/>
                  </a:lnTo>
                  <a:lnTo>
                    <a:pt x="52108" y="305843"/>
                  </a:lnTo>
                  <a:lnTo>
                    <a:pt x="50047" y="308000"/>
                  </a:lnTo>
                  <a:lnTo>
                    <a:pt x="47756" y="313924"/>
                  </a:lnTo>
                  <a:lnTo>
                    <a:pt x="45972" y="337823"/>
                  </a:lnTo>
                  <a:lnTo>
                    <a:pt x="47279" y="339903"/>
                  </a:lnTo>
                  <a:lnTo>
                    <a:pt x="49472" y="341290"/>
                  </a:lnTo>
                  <a:lnTo>
                    <a:pt x="52258" y="342214"/>
                  </a:lnTo>
                  <a:lnTo>
                    <a:pt x="54115" y="344153"/>
                  </a:lnTo>
                  <a:lnTo>
                    <a:pt x="57830" y="35597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68" name="SMARTInkShape-Group17"/>
          <p:cNvGrpSpPr/>
          <p:nvPr/>
        </p:nvGrpSpPr>
        <p:grpSpPr>
          <a:xfrm>
            <a:off x="3143250" y="11906"/>
            <a:ext cx="6286354" cy="1524001"/>
            <a:chOff x="3143250" y="11906"/>
            <a:chExt cx="6286354" cy="1524001"/>
          </a:xfrm>
        </p:grpSpPr>
        <p:sp>
          <p:nvSpPr>
            <p:cNvPr id="63" name="SMARTInkShape-82"/>
            <p:cNvSpPr/>
            <p:nvPr/>
          </p:nvSpPr>
          <p:spPr>
            <a:xfrm>
              <a:off x="6441427" y="107156"/>
              <a:ext cx="35574" cy="333376"/>
            </a:xfrm>
            <a:custGeom>
              <a:avLst/>
              <a:gdLst/>
              <a:ahLst/>
              <a:cxnLst/>
              <a:rect l="0" t="0" r="0" b="0"/>
              <a:pathLst>
                <a:path w="35574" h="333376">
                  <a:moveTo>
                    <a:pt x="11761" y="0"/>
                  </a:moveTo>
                  <a:lnTo>
                    <a:pt x="1509" y="10252"/>
                  </a:lnTo>
                  <a:lnTo>
                    <a:pt x="0" y="38584"/>
                  </a:lnTo>
                  <a:lnTo>
                    <a:pt x="10666" y="89036"/>
                  </a:lnTo>
                  <a:lnTo>
                    <a:pt x="12987" y="145776"/>
                  </a:lnTo>
                  <a:lnTo>
                    <a:pt x="22925" y="202344"/>
                  </a:lnTo>
                  <a:lnTo>
                    <a:pt x="24891" y="242086"/>
                  </a:lnTo>
                  <a:lnTo>
                    <a:pt x="34831" y="288232"/>
                  </a:lnTo>
                  <a:lnTo>
                    <a:pt x="35573" y="33337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SMARTInkShape-83"/>
            <p:cNvSpPr/>
            <p:nvPr/>
          </p:nvSpPr>
          <p:spPr>
            <a:xfrm>
              <a:off x="6286649" y="142875"/>
              <a:ext cx="190352" cy="190483"/>
            </a:xfrm>
            <a:custGeom>
              <a:avLst/>
              <a:gdLst/>
              <a:ahLst/>
              <a:cxnLst/>
              <a:rect l="0" t="0" r="0" b="0"/>
              <a:pathLst>
                <a:path w="190352" h="190483">
                  <a:moveTo>
                    <a:pt x="35571" y="0"/>
                  </a:moveTo>
                  <a:lnTo>
                    <a:pt x="29248" y="0"/>
                  </a:lnTo>
                  <a:lnTo>
                    <a:pt x="28710" y="1323"/>
                  </a:lnTo>
                  <a:lnTo>
                    <a:pt x="33823" y="12951"/>
                  </a:lnTo>
                  <a:lnTo>
                    <a:pt x="35467" y="39749"/>
                  </a:lnTo>
                  <a:lnTo>
                    <a:pt x="24395" y="99090"/>
                  </a:lnTo>
                  <a:lnTo>
                    <a:pt x="23808" y="130992"/>
                  </a:lnTo>
                  <a:lnTo>
                    <a:pt x="20200" y="141122"/>
                  </a:lnTo>
                  <a:lnTo>
                    <a:pt x="15509" y="150033"/>
                  </a:lnTo>
                  <a:lnTo>
                    <a:pt x="12499" y="166534"/>
                  </a:lnTo>
                  <a:lnTo>
                    <a:pt x="12251" y="170554"/>
                  </a:lnTo>
                  <a:lnTo>
                    <a:pt x="8449" y="178548"/>
                  </a:lnTo>
                  <a:lnTo>
                    <a:pt x="0" y="190293"/>
                  </a:lnTo>
                  <a:lnTo>
                    <a:pt x="16436" y="190482"/>
                  </a:lnTo>
                  <a:lnTo>
                    <a:pt x="23979" y="186964"/>
                  </a:lnTo>
                  <a:lnTo>
                    <a:pt x="27843" y="184174"/>
                  </a:lnTo>
                  <a:lnTo>
                    <a:pt x="85024" y="168488"/>
                  </a:lnTo>
                  <a:lnTo>
                    <a:pt x="139425" y="152059"/>
                  </a:lnTo>
                  <a:lnTo>
                    <a:pt x="150519" y="146957"/>
                  </a:lnTo>
                  <a:lnTo>
                    <a:pt x="190351" y="14287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SMARTInkShape-84"/>
            <p:cNvSpPr/>
            <p:nvPr/>
          </p:nvSpPr>
          <p:spPr>
            <a:xfrm>
              <a:off x="6036470" y="11906"/>
              <a:ext cx="23716" cy="416720"/>
            </a:xfrm>
            <a:custGeom>
              <a:avLst/>
              <a:gdLst/>
              <a:ahLst/>
              <a:cxnLst/>
              <a:rect l="0" t="0" r="0" b="0"/>
              <a:pathLst>
                <a:path w="23716" h="416720">
                  <a:moveTo>
                    <a:pt x="11905" y="0"/>
                  </a:moveTo>
                  <a:lnTo>
                    <a:pt x="11905" y="56321"/>
                  </a:lnTo>
                  <a:lnTo>
                    <a:pt x="13228" y="87462"/>
                  </a:lnTo>
                  <a:lnTo>
                    <a:pt x="22708" y="136274"/>
                  </a:lnTo>
                  <a:lnTo>
                    <a:pt x="23715" y="194690"/>
                  </a:lnTo>
                  <a:lnTo>
                    <a:pt x="20264" y="238953"/>
                  </a:lnTo>
                  <a:lnTo>
                    <a:pt x="16943" y="260983"/>
                  </a:lnTo>
                  <a:lnTo>
                    <a:pt x="21711" y="319959"/>
                  </a:lnTo>
                  <a:lnTo>
                    <a:pt x="12365" y="371039"/>
                  </a:lnTo>
                  <a:lnTo>
                    <a:pt x="11946" y="396698"/>
                  </a:lnTo>
                  <a:lnTo>
                    <a:pt x="8395" y="404734"/>
                  </a:lnTo>
                  <a:lnTo>
                    <a:pt x="0" y="41671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SMARTInkShape-85"/>
            <p:cNvSpPr/>
            <p:nvPr/>
          </p:nvSpPr>
          <p:spPr>
            <a:xfrm>
              <a:off x="5917469" y="95250"/>
              <a:ext cx="309502" cy="307879"/>
            </a:xfrm>
            <a:custGeom>
              <a:avLst/>
              <a:gdLst/>
              <a:ahLst/>
              <a:cxnLst/>
              <a:rect l="0" t="0" r="0" b="0"/>
              <a:pathLst>
                <a:path w="309502" h="307879">
                  <a:moveTo>
                    <a:pt x="309501" y="0"/>
                  </a:moveTo>
                  <a:lnTo>
                    <a:pt x="298084" y="11416"/>
                  </a:lnTo>
                  <a:lnTo>
                    <a:pt x="291418" y="11761"/>
                  </a:lnTo>
                  <a:lnTo>
                    <a:pt x="289508" y="10486"/>
                  </a:lnTo>
                  <a:lnTo>
                    <a:pt x="288234" y="8314"/>
                  </a:lnTo>
                  <a:lnTo>
                    <a:pt x="287386" y="5543"/>
                  </a:lnTo>
                  <a:lnTo>
                    <a:pt x="284173" y="3695"/>
                  </a:lnTo>
                  <a:lnTo>
                    <a:pt x="253353" y="324"/>
                  </a:lnTo>
                  <a:lnTo>
                    <a:pt x="232744" y="1419"/>
                  </a:lnTo>
                  <a:lnTo>
                    <a:pt x="187908" y="10264"/>
                  </a:lnTo>
                  <a:lnTo>
                    <a:pt x="129029" y="18083"/>
                  </a:lnTo>
                  <a:lnTo>
                    <a:pt x="75876" y="29630"/>
                  </a:lnTo>
                  <a:lnTo>
                    <a:pt x="24816" y="50180"/>
                  </a:lnTo>
                  <a:lnTo>
                    <a:pt x="2352" y="69235"/>
                  </a:lnTo>
                  <a:lnTo>
                    <a:pt x="1010" y="73986"/>
                  </a:lnTo>
                  <a:lnTo>
                    <a:pt x="0" y="89117"/>
                  </a:lnTo>
                  <a:lnTo>
                    <a:pt x="3494" y="96052"/>
                  </a:lnTo>
                  <a:lnTo>
                    <a:pt x="16515" y="111283"/>
                  </a:lnTo>
                  <a:lnTo>
                    <a:pt x="27590" y="115605"/>
                  </a:lnTo>
                  <a:lnTo>
                    <a:pt x="81136" y="131710"/>
                  </a:lnTo>
                  <a:lnTo>
                    <a:pt x="138718" y="158793"/>
                  </a:lnTo>
                  <a:lnTo>
                    <a:pt x="194399" y="186534"/>
                  </a:lnTo>
                  <a:lnTo>
                    <a:pt x="227771" y="206375"/>
                  </a:lnTo>
                  <a:lnTo>
                    <a:pt x="241333" y="218281"/>
                  </a:lnTo>
                  <a:lnTo>
                    <a:pt x="246131" y="226219"/>
                  </a:lnTo>
                  <a:lnTo>
                    <a:pt x="248831" y="241653"/>
                  </a:lnTo>
                  <a:lnTo>
                    <a:pt x="249902" y="273392"/>
                  </a:lnTo>
                  <a:lnTo>
                    <a:pt x="248601" y="277511"/>
                  </a:lnTo>
                  <a:lnTo>
                    <a:pt x="246411" y="280257"/>
                  </a:lnTo>
                  <a:lnTo>
                    <a:pt x="228333" y="293209"/>
                  </a:lnTo>
                  <a:lnTo>
                    <a:pt x="170369" y="307734"/>
                  </a:lnTo>
                  <a:lnTo>
                    <a:pt x="130616" y="307878"/>
                  </a:lnTo>
                  <a:lnTo>
                    <a:pt x="72776" y="298728"/>
                  </a:lnTo>
                  <a:lnTo>
                    <a:pt x="54298" y="296651"/>
                  </a:lnTo>
                  <a:lnTo>
                    <a:pt x="35656" y="285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SMARTInkShape-86"/>
            <p:cNvSpPr/>
            <p:nvPr/>
          </p:nvSpPr>
          <p:spPr>
            <a:xfrm>
              <a:off x="3143250" y="642986"/>
              <a:ext cx="6286354" cy="892921"/>
            </a:xfrm>
            <a:custGeom>
              <a:avLst/>
              <a:gdLst/>
              <a:ahLst/>
              <a:cxnLst/>
              <a:rect l="0" t="0" r="0" b="0"/>
              <a:pathLst>
                <a:path w="6286354" h="892921">
                  <a:moveTo>
                    <a:pt x="0" y="892920"/>
                  </a:moveTo>
                  <a:lnTo>
                    <a:pt x="0" y="853039"/>
                  </a:lnTo>
                  <a:lnTo>
                    <a:pt x="3528" y="845209"/>
                  </a:lnTo>
                  <a:lnTo>
                    <a:pt x="18985" y="824117"/>
                  </a:lnTo>
                  <a:lnTo>
                    <a:pt x="26387" y="800151"/>
                  </a:lnTo>
                  <a:lnTo>
                    <a:pt x="67788" y="747032"/>
                  </a:lnTo>
                  <a:lnTo>
                    <a:pt x="92569" y="723677"/>
                  </a:lnTo>
                  <a:lnTo>
                    <a:pt x="139446" y="670521"/>
                  </a:lnTo>
                  <a:lnTo>
                    <a:pt x="192899" y="623032"/>
                  </a:lnTo>
                  <a:lnTo>
                    <a:pt x="251897" y="575419"/>
                  </a:lnTo>
                  <a:lnTo>
                    <a:pt x="311381" y="527795"/>
                  </a:lnTo>
                  <a:lnTo>
                    <a:pt x="369333" y="488108"/>
                  </a:lnTo>
                  <a:lnTo>
                    <a:pt x="420474" y="448420"/>
                  </a:lnTo>
                  <a:lnTo>
                    <a:pt x="465086" y="420198"/>
                  </a:lnTo>
                  <a:lnTo>
                    <a:pt x="518436" y="395171"/>
                  </a:lnTo>
                  <a:lnTo>
                    <a:pt x="571748" y="372932"/>
                  </a:lnTo>
                  <a:lnTo>
                    <a:pt x="628337" y="347960"/>
                  </a:lnTo>
                  <a:lnTo>
                    <a:pt x="678124" y="329897"/>
                  </a:lnTo>
                  <a:lnTo>
                    <a:pt x="734359" y="305407"/>
                  </a:lnTo>
                  <a:lnTo>
                    <a:pt x="788584" y="286458"/>
                  </a:lnTo>
                  <a:lnTo>
                    <a:pt x="843540" y="269976"/>
                  </a:lnTo>
                  <a:lnTo>
                    <a:pt x="893935" y="253981"/>
                  </a:lnTo>
                  <a:lnTo>
                    <a:pt x="949947" y="234555"/>
                  </a:lnTo>
                  <a:lnTo>
                    <a:pt x="976501" y="223282"/>
                  </a:lnTo>
                  <a:lnTo>
                    <a:pt x="1021200" y="215613"/>
                  </a:lnTo>
                  <a:lnTo>
                    <a:pt x="1080184" y="205368"/>
                  </a:lnTo>
                  <a:lnTo>
                    <a:pt x="1130445" y="196632"/>
                  </a:lnTo>
                  <a:lnTo>
                    <a:pt x="1186773" y="190349"/>
                  </a:lnTo>
                  <a:lnTo>
                    <a:pt x="1237489" y="181269"/>
                  </a:lnTo>
                  <a:lnTo>
                    <a:pt x="1285725" y="179083"/>
                  </a:lnTo>
                  <a:lnTo>
                    <a:pt x="1341653" y="170469"/>
                  </a:lnTo>
                  <a:lnTo>
                    <a:pt x="1392290" y="167396"/>
                  </a:lnTo>
                  <a:lnTo>
                    <a:pt x="1446830" y="166788"/>
                  </a:lnTo>
                  <a:lnTo>
                    <a:pt x="1499055" y="166669"/>
                  </a:lnTo>
                  <a:lnTo>
                    <a:pt x="1551117" y="166645"/>
                  </a:lnTo>
                  <a:lnTo>
                    <a:pt x="1605645" y="166640"/>
                  </a:lnTo>
                  <a:lnTo>
                    <a:pt x="1654633" y="167962"/>
                  </a:lnTo>
                  <a:lnTo>
                    <a:pt x="1702527" y="176063"/>
                  </a:lnTo>
                  <a:lnTo>
                    <a:pt x="1756527" y="178055"/>
                  </a:lnTo>
                  <a:lnTo>
                    <a:pt x="1808644" y="178448"/>
                  </a:lnTo>
                  <a:lnTo>
                    <a:pt x="1860684" y="182054"/>
                  </a:lnTo>
                  <a:lnTo>
                    <a:pt x="1915208" y="188793"/>
                  </a:lnTo>
                  <a:lnTo>
                    <a:pt x="1964196" y="198306"/>
                  </a:lnTo>
                  <a:lnTo>
                    <a:pt x="2012090" y="205085"/>
                  </a:lnTo>
                  <a:lnTo>
                    <a:pt x="2066089" y="212451"/>
                  </a:lnTo>
                  <a:lnTo>
                    <a:pt x="2118207" y="215229"/>
                  </a:lnTo>
                  <a:lnTo>
                    <a:pt x="2166719" y="223617"/>
                  </a:lnTo>
                  <a:lnTo>
                    <a:pt x="2220840" y="231987"/>
                  </a:lnTo>
                  <a:lnTo>
                    <a:pt x="2272981" y="238196"/>
                  </a:lnTo>
                  <a:lnTo>
                    <a:pt x="2321499" y="247263"/>
                  </a:lnTo>
                  <a:lnTo>
                    <a:pt x="2375621" y="249445"/>
                  </a:lnTo>
                  <a:lnTo>
                    <a:pt x="2427763" y="258059"/>
                  </a:lnTo>
                  <a:lnTo>
                    <a:pt x="2476280" y="264660"/>
                  </a:lnTo>
                  <a:lnTo>
                    <a:pt x="2530403" y="271991"/>
                  </a:lnTo>
                  <a:lnTo>
                    <a:pt x="2588925" y="282981"/>
                  </a:lnTo>
                  <a:lnTo>
                    <a:pt x="2641877" y="285164"/>
                  </a:lnTo>
                  <a:lnTo>
                    <a:pt x="2691876" y="285595"/>
                  </a:lnTo>
                  <a:lnTo>
                    <a:pt x="2747810" y="285680"/>
                  </a:lnTo>
                  <a:lnTo>
                    <a:pt x="2803789" y="285697"/>
                  </a:lnTo>
                  <a:lnTo>
                    <a:pt x="2856299" y="285701"/>
                  </a:lnTo>
                  <a:lnTo>
                    <a:pt x="2910553" y="285701"/>
                  </a:lnTo>
                  <a:lnTo>
                    <a:pt x="2960681" y="284379"/>
                  </a:lnTo>
                  <a:lnTo>
                    <a:pt x="3013587" y="275450"/>
                  </a:lnTo>
                  <a:lnTo>
                    <a:pt x="3062561" y="264589"/>
                  </a:lnTo>
                  <a:lnTo>
                    <a:pt x="3092883" y="259161"/>
                  </a:lnTo>
                  <a:lnTo>
                    <a:pt x="3122153" y="252702"/>
                  </a:lnTo>
                  <a:lnTo>
                    <a:pt x="3152433" y="247261"/>
                  </a:lnTo>
                  <a:lnTo>
                    <a:pt x="3210559" y="222042"/>
                  </a:lnTo>
                  <a:lnTo>
                    <a:pt x="3266272" y="205214"/>
                  </a:lnTo>
                  <a:lnTo>
                    <a:pt x="3299647" y="186336"/>
                  </a:lnTo>
                  <a:lnTo>
                    <a:pt x="3353226" y="133890"/>
                  </a:lnTo>
                  <a:lnTo>
                    <a:pt x="3389747" y="83519"/>
                  </a:lnTo>
                  <a:lnTo>
                    <a:pt x="3393033" y="75457"/>
                  </a:lnTo>
                  <a:lnTo>
                    <a:pt x="3400999" y="62158"/>
                  </a:lnTo>
                  <a:lnTo>
                    <a:pt x="3406401" y="26957"/>
                  </a:lnTo>
                  <a:lnTo>
                    <a:pt x="3415425" y="14108"/>
                  </a:lnTo>
                  <a:lnTo>
                    <a:pt x="3417090" y="0"/>
                  </a:lnTo>
                  <a:lnTo>
                    <a:pt x="3417094" y="58025"/>
                  </a:lnTo>
                  <a:lnTo>
                    <a:pt x="3417094" y="73750"/>
                  </a:lnTo>
                  <a:lnTo>
                    <a:pt x="3420621" y="82581"/>
                  </a:lnTo>
                  <a:lnTo>
                    <a:pt x="3425276" y="90915"/>
                  </a:lnTo>
                  <a:lnTo>
                    <a:pt x="3428264" y="107045"/>
                  </a:lnTo>
                  <a:lnTo>
                    <a:pt x="3428854" y="122970"/>
                  </a:lnTo>
                  <a:lnTo>
                    <a:pt x="3432463" y="130915"/>
                  </a:lnTo>
                  <a:lnTo>
                    <a:pt x="3437154" y="138855"/>
                  </a:lnTo>
                  <a:lnTo>
                    <a:pt x="3440164" y="154732"/>
                  </a:lnTo>
                  <a:lnTo>
                    <a:pt x="3440412" y="158701"/>
                  </a:lnTo>
                  <a:lnTo>
                    <a:pt x="3444215" y="166639"/>
                  </a:lnTo>
                  <a:lnTo>
                    <a:pt x="3469236" y="194911"/>
                  </a:lnTo>
                  <a:lnTo>
                    <a:pt x="3476868" y="199048"/>
                  </a:lnTo>
                  <a:lnTo>
                    <a:pt x="3484671" y="202210"/>
                  </a:lnTo>
                  <a:lnTo>
                    <a:pt x="3496501" y="210104"/>
                  </a:lnTo>
                  <a:lnTo>
                    <a:pt x="3508384" y="213032"/>
                  </a:lnTo>
                  <a:lnTo>
                    <a:pt x="3549108" y="217720"/>
                  </a:lnTo>
                  <a:lnTo>
                    <a:pt x="3573698" y="224501"/>
                  </a:lnTo>
                  <a:lnTo>
                    <a:pt x="3631633" y="226105"/>
                  </a:lnTo>
                  <a:lnTo>
                    <a:pt x="3688475" y="226165"/>
                  </a:lnTo>
                  <a:lnTo>
                    <a:pt x="3747770" y="226170"/>
                  </a:lnTo>
                  <a:lnTo>
                    <a:pt x="3799306" y="226170"/>
                  </a:lnTo>
                  <a:lnTo>
                    <a:pt x="3832848" y="224847"/>
                  </a:lnTo>
                  <a:lnTo>
                    <a:pt x="3883140" y="215919"/>
                  </a:lnTo>
                  <a:lnTo>
                    <a:pt x="3941194" y="214482"/>
                  </a:lnTo>
                  <a:lnTo>
                    <a:pt x="3992347" y="214293"/>
                  </a:lnTo>
                  <a:lnTo>
                    <a:pt x="4048620" y="214268"/>
                  </a:lnTo>
                  <a:lnTo>
                    <a:pt x="4107721" y="214264"/>
                  </a:lnTo>
                  <a:lnTo>
                    <a:pt x="4155294" y="214264"/>
                  </a:lnTo>
                  <a:lnTo>
                    <a:pt x="4211091" y="214264"/>
                  </a:lnTo>
                  <a:lnTo>
                    <a:pt x="4261703" y="214264"/>
                  </a:lnTo>
                  <a:lnTo>
                    <a:pt x="4309917" y="214264"/>
                  </a:lnTo>
                  <a:lnTo>
                    <a:pt x="4358982" y="214264"/>
                  </a:lnTo>
                  <a:lnTo>
                    <a:pt x="4414731" y="214264"/>
                  </a:lnTo>
                  <a:lnTo>
                    <a:pt x="4464352" y="214264"/>
                  </a:lnTo>
                  <a:lnTo>
                    <a:pt x="4513695" y="214264"/>
                  </a:lnTo>
                  <a:lnTo>
                    <a:pt x="4569499" y="214264"/>
                  </a:lnTo>
                  <a:lnTo>
                    <a:pt x="4625451" y="214264"/>
                  </a:lnTo>
                  <a:lnTo>
                    <a:pt x="4677955" y="222446"/>
                  </a:lnTo>
                  <a:lnTo>
                    <a:pt x="4730072" y="225435"/>
                  </a:lnTo>
                  <a:lnTo>
                    <a:pt x="4784611" y="226025"/>
                  </a:lnTo>
                  <a:lnTo>
                    <a:pt x="4833601" y="226142"/>
                  </a:lnTo>
                  <a:lnTo>
                    <a:pt x="4881496" y="226165"/>
                  </a:lnTo>
                  <a:lnTo>
                    <a:pt x="4935496" y="226169"/>
                  </a:lnTo>
                  <a:lnTo>
                    <a:pt x="4987613" y="226170"/>
                  </a:lnTo>
                  <a:lnTo>
                    <a:pt x="5039653" y="226170"/>
                  </a:lnTo>
                  <a:lnTo>
                    <a:pt x="5094177" y="226170"/>
                  </a:lnTo>
                  <a:lnTo>
                    <a:pt x="5144488" y="226170"/>
                  </a:lnTo>
                  <a:lnTo>
                    <a:pt x="5200483" y="226170"/>
                  </a:lnTo>
                  <a:lnTo>
                    <a:pt x="5250152" y="226170"/>
                  </a:lnTo>
                  <a:lnTo>
                    <a:pt x="5299505" y="226170"/>
                  </a:lnTo>
                  <a:lnTo>
                    <a:pt x="5355311" y="226170"/>
                  </a:lnTo>
                  <a:lnTo>
                    <a:pt x="5404943" y="226170"/>
                  </a:lnTo>
                  <a:lnTo>
                    <a:pt x="5461147" y="226170"/>
                  </a:lnTo>
                  <a:lnTo>
                    <a:pt x="5515367" y="226170"/>
                  </a:lnTo>
                  <a:lnTo>
                    <a:pt x="5570321" y="226170"/>
                  </a:lnTo>
                  <a:lnTo>
                    <a:pt x="5619393" y="219311"/>
                  </a:lnTo>
                  <a:lnTo>
                    <a:pt x="5667304" y="224423"/>
                  </a:lnTo>
                  <a:lnTo>
                    <a:pt x="5714986" y="225825"/>
                  </a:lnTo>
                  <a:lnTo>
                    <a:pt x="5762623" y="226102"/>
                  </a:lnTo>
                  <a:lnTo>
                    <a:pt x="5810249" y="229685"/>
                  </a:lnTo>
                  <a:lnTo>
                    <a:pt x="5857875" y="236419"/>
                  </a:lnTo>
                  <a:lnTo>
                    <a:pt x="5917406" y="250810"/>
                  </a:lnTo>
                  <a:lnTo>
                    <a:pt x="5976938" y="261753"/>
                  </a:lnTo>
                  <a:lnTo>
                    <a:pt x="6030148" y="278269"/>
                  </a:lnTo>
                  <a:lnTo>
                    <a:pt x="6081302" y="297674"/>
                  </a:lnTo>
                  <a:lnTo>
                    <a:pt x="6139493" y="325393"/>
                  </a:lnTo>
                  <a:lnTo>
                    <a:pt x="6180946" y="349202"/>
                  </a:lnTo>
                  <a:lnTo>
                    <a:pt x="6206372" y="378469"/>
                  </a:lnTo>
                  <a:lnTo>
                    <a:pt x="6219138" y="389109"/>
                  </a:lnTo>
                  <a:lnTo>
                    <a:pt x="6242335" y="418839"/>
                  </a:lnTo>
                  <a:lnTo>
                    <a:pt x="6247027" y="431304"/>
                  </a:lnTo>
                  <a:lnTo>
                    <a:pt x="6250436" y="444341"/>
                  </a:lnTo>
                  <a:lnTo>
                    <a:pt x="6258470" y="460441"/>
                  </a:lnTo>
                  <a:lnTo>
                    <a:pt x="6263640" y="494836"/>
                  </a:lnTo>
                  <a:lnTo>
                    <a:pt x="6270760" y="508916"/>
                  </a:lnTo>
                  <a:lnTo>
                    <a:pt x="6275817" y="544437"/>
                  </a:lnTo>
                  <a:lnTo>
                    <a:pt x="6284832" y="557294"/>
                  </a:lnTo>
                  <a:lnTo>
                    <a:pt x="6286353" y="569599"/>
                  </a:lnTo>
                  <a:lnTo>
                    <a:pt x="6285080" y="570216"/>
                  </a:lnTo>
                  <a:lnTo>
                    <a:pt x="6274594" y="57145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4" name="SMARTInkShape-Group18"/>
          <p:cNvGrpSpPr/>
          <p:nvPr/>
        </p:nvGrpSpPr>
        <p:grpSpPr>
          <a:xfrm>
            <a:off x="3227249" y="1309688"/>
            <a:ext cx="6369190" cy="1178715"/>
            <a:chOff x="3227249" y="1309688"/>
            <a:chExt cx="6369190" cy="1178715"/>
          </a:xfrm>
        </p:grpSpPr>
        <p:sp>
          <p:nvSpPr>
            <p:cNvPr id="69" name="SMARTInkShape-87"/>
            <p:cNvSpPr/>
            <p:nvPr/>
          </p:nvSpPr>
          <p:spPr>
            <a:xfrm>
              <a:off x="4095793" y="1559719"/>
              <a:ext cx="47540" cy="762001"/>
            </a:xfrm>
            <a:custGeom>
              <a:avLst/>
              <a:gdLst/>
              <a:ahLst/>
              <a:cxnLst/>
              <a:rect l="0" t="0" r="0" b="0"/>
              <a:pathLst>
                <a:path w="47540" h="762001">
                  <a:moveTo>
                    <a:pt x="11863" y="0"/>
                  </a:moveTo>
                  <a:lnTo>
                    <a:pt x="11863" y="10251"/>
                  </a:lnTo>
                  <a:lnTo>
                    <a:pt x="10540" y="10803"/>
                  </a:lnTo>
                  <a:lnTo>
                    <a:pt x="5543" y="11416"/>
                  </a:lnTo>
                  <a:lnTo>
                    <a:pt x="3681" y="12902"/>
                  </a:lnTo>
                  <a:lnTo>
                    <a:pt x="447" y="22114"/>
                  </a:lnTo>
                  <a:lnTo>
                    <a:pt x="0" y="50486"/>
                  </a:lnTo>
                  <a:lnTo>
                    <a:pt x="11130" y="107422"/>
                  </a:lnTo>
                  <a:lnTo>
                    <a:pt x="11799" y="158332"/>
                  </a:lnTo>
                  <a:lnTo>
                    <a:pt x="13158" y="178849"/>
                  </a:lnTo>
                  <a:lnTo>
                    <a:pt x="22664" y="238044"/>
                  </a:lnTo>
                  <a:lnTo>
                    <a:pt x="31855" y="297546"/>
                  </a:lnTo>
                  <a:lnTo>
                    <a:pt x="35173" y="347096"/>
                  </a:lnTo>
                  <a:lnTo>
                    <a:pt x="35609" y="401523"/>
                  </a:lnTo>
                  <a:lnTo>
                    <a:pt x="35667" y="452249"/>
                  </a:lnTo>
                  <a:lnTo>
                    <a:pt x="39202" y="490862"/>
                  </a:lnTo>
                  <a:lnTo>
                    <a:pt x="46846" y="546880"/>
                  </a:lnTo>
                  <a:lnTo>
                    <a:pt x="47539" y="603202"/>
                  </a:lnTo>
                  <a:lnTo>
                    <a:pt x="46251" y="633667"/>
                  </a:lnTo>
                  <a:lnTo>
                    <a:pt x="38156" y="657324"/>
                  </a:lnTo>
                  <a:lnTo>
                    <a:pt x="35719" y="716525"/>
                  </a:lnTo>
                  <a:lnTo>
                    <a:pt x="35676" y="755703"/>
                  </a:lnTo>
                  <a:lnTo>
                    <a:pt x="34353" y="757802"/>
                  </a:lnTo>
                  <a:lnTo>
                    <a:pt x="32148" y="759201"/>
                  </a:lnTo>
                  <a:lnTo>
                    <a:pt x="23770" y="76200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SMARTInkShape-88"/>
            <p:cNvSpPr/>
            <p:nvPr/>
          </p:nvSpPr>
          <p:spPr>
            <a:xfrm>
              <a:off x="5327679" y="1466124"/>
              <a:ext cx="42042" cy="784158"/>
            </a:xfrm>
            <a:custGeom>
              <a:avLst/>
              <a:gdLst/>
              <a:ahLst/>
              <a:cxnLst/>
              <a:rect l="0" t="0" r="0" b="0"/>
              <a:pathLst>
                <a:path w="42042" h="784158">
                  <a:moveTo>
                    <a:pt x="42041" y="10251"/>
                  </a:moveTo>
                  <a:lnTo>
                    <a:pt x="24303" y="10251"/>
                  </a:lnTo>
                  <a:lnTo>
                    <a:pt x="22278" y="8928"/>
                  </a:lnTo>
                  <a:lnTo>
                    <a:pt x="20928" y="6723"/>
                  </a:lnTo>
                  <a:lnTo>
                    <a:pt x="18761" y="0"/>
                  </a:lnTo>
                  <a:lnTo>
                    <a:pt x="14936" y="2608"/>
                  </a:lnTo>
                  <a:lnTo>
                    <a:pt x="6825" y="9804"/>
                  </a:lnTo>
                  <a:lnTo>
                    <a:pt x="6322" y="66141"/>
                  </a:lnTo>
                  <a:lnTo>
                    <a:pt x="4999" y="86930"/>
                  </a:lnTo>
                  <a:lnTo>
                    <a:pt x="0" y="102098"/>
                  </a:lnTo>
                  <a:lnTo>
                    <a:pt x="425" y="121186"/>
                  </a:lnTo>
                  <a:lnTo>
                    <a:pt x="9331" y="179753"/>
                  </a:lnTo>
                  <a:lnTo>
                    <a:pt x="17056" y="235517"/>
                  </a:lnTo>
                  <a:lnTo>
                    <a:pt x="24394" y="285799"/>
                  </a:lnTo>
                  <a:lnTo>
                    <a:pt x="29379" y="343850"/>
                  </a:lnTo>
                  <a:lnTo>
                    <a:pt x="30034" y="403187"/>
                  </a:lnTo>
                  <a:lnTo>
                    <a:pt x="30120" y="462692"/>
                  </a:lnTo>
                  <a:lnTo>
                    <a:pt x="30132" y="522220"/>
                  </a:lnTo>
                  <a:lnTo>
                    <a:pt x="30134" y="581751"/>
                  </a:lnTo>
                  <a:lnTo>
                    <a:pt x="30134" y="634962"/>
                  </a:lnTo>
                  <a:lnTo>
                    <a:pt x="28810" y="668599"/>
                  </a:lnTo>
                  <a:lnTo>
                    <a:pt x="18717" y="726225"/>
                  </a:lnTo>
                  <a:lnTo>
                    <a:pt x="14917" y="735479"/>
                  </a:lnTo>
                  <a:lnTo>
                    <a:pt x="10142" y="744002"/>
                  </a:lnTo>
                  <a:lnTo>
                    <a:pt x="7076" y="760252"/>
                  </a:lnTo>
                  <a:lnTo>
                    <a:pt x="6321" y="78415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SMARTInkShape-89"/>
            <p:cNvSpPr/>
            <p:nvPr/>
          </p:nvSpPr>
          <p:spPr>
            <a:xfrm>
              <a:off x="6934485" y="1381125"/>
              <a:ext cx="30672" cy="821532"/>
            </a:xfrm>
            <a:custGeom>
              <a:avLst/>
              <a:gdLst/>
              <a:ahLst/>
              <a:cxnLst/>
              <a:rect l="0" t="0" r="0" b="0"/>
              <a:pathLst>
                <a:path w="30672" h="821532">
                  <a:moveTo>
                    <a:pt x="30671" y="11906"/>
                  </a:moveTo>
                  <a:lnTo>
                    <a:pt x="30671" y="5586"/>
                  </a:lnTo>
                  <a:lnTo>
                    <a:pt x="29348" y="3724"/>
                  </a:lnTo>
                  <a:lnTo>
                    <a:pt x="27144" y="2483"/>
                  </a:lnTo>
                  <a:lnTo>
                    <a:pt x="18767" y="0"/>
                  </a:lnTo>
                  <a:lnTo>
                    <a:pt x="12445" y="6321"/>
                  </a:lnTo>
                  <a:lnTo>
                    <a:pt x="9342" y="12952"/>
                  </a:lnTo>
                  <a:lnTo>
                    <a:pt x="6902" y="69348"/>
                  </a:lnTo>
                  <a:lnTo>
                    <a:pt x="5539" y="123141"/>
                  </a:lnTo>
                  <a:lnTo>
                    <a:pt x="0" y="148199"/>
                  </a:lnTo>
                  <a:lnTo>
                    <a:pt x="6083" y="206598"/>
                  </a:lnTo>
                  <a:lnTo>
                    <a:pt x="6756" y="262489"/>
                  </a:lnTo>
                  <a:lnTo>
                    <a:pt x="6846" y="321541"/>
                  </a:lnTo>
                  <a:lnTo>
                    <a:pt x="6857" y="372827"/>
                  </a:lnTo>
                  <a:lnTo>
                    <a:pt x="10386" y="417456"/>
                  </a:lnTo>
                  <a:lnTo>
                    <a:pt x="17661" y="476347"/>
                  </a:lnTo>
                  <a:lnTo>
                    <a:pt x="18619" y="529473"/>
                  </a:lnTo>
                  <a:lnTo>
                    <a:pt x="18746" y="580616"/>
                  </a:lnTo>
                  <a:lnTo>
                    <a:pt x="18763" y="630909"/>
                  </a:lnTo>
                  <a:lnTo>
                    <a:pt x="18765" y="686795"/>
                  </a:lnTo>
                  <a:lnTo>
                    <a:pt x="18765" y="745754"/>
                  </a:lnTo>
                  <a:lnTo>
                    <a:pt x="18765" y="801686"/>
                  </a:lnTo>
                  <a:lnTo>
                    <a:pt x="15237" y="809624"/>
                  </a:lnTo>
                  <a:lnTo>
                    <a:pt x="6859" y="82153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SMARTInkShape-90"/>
            <p:cNvSpPr/>
            <p:nvPr/>
          </p:nvSpPr>
          <p:spPr>
            <a:xfrm>
              <a:off x="8596313" y="1309688"/>
              <a:ext cx="23812" cy="1000126"/>
            </a:xfrm>
            <a:custGeom>
              <a:avLst/>
              <a:gdLst/>
              <a:ahLst/>
              <a:cxnLst/>
              <a:rect l="0" t="0" r="0" b="0"/>
              <a:pathLst>
                <a:path w="23812" h="1000126">
                  <a:moveTo>
                    <a:pt x="11906" y="0"/>
                  </a:moveTo>
                  <a:lnTo>
                    <a:pt x="5585" y="0"/>
                  </a:lnTo>
                  <a:lnTo>
                    <a:pt x="3723" y="1322"/>
                  </a:lnTo>
                  <a:lnTo>
                    <a:pt x="2482" y="3527"/>
                  </a:lnTo>
                  <a:lnTo>
                    <a:pt x="327" y="12125"/>
                  </a:lnTo>
                  <a:lnTo>
                    <a:pt x="3" y="57962"/>
                  </a:lnTo>
                  <a:lnTo>
                    <a:pt x="10803" y="111265"/>
                  </a:lnTo>
                  <a:lnTo>
                    <a:pt x="11810" y="166944"/>
                  </a:lnTo>
                  <a:lnTo>
                    <a:pt x="15415" y="205200"/>
                  </a:lnTo>
                  <a:lnTo>
                    <a:pt x="18757" y="227460"/>
                  </a:lnTo>
                  <a:lnTo>
                    <a:pt x="17178" y="274089"/>
                  </a:lnTo>
                  <a:lnTo>
                    <a:pt x="22938" y="333407"/>
                  </a:lnTo>
                  <a:lnTo>
                    <a:pt x="23697" y="392910"/>
                  </a:lnTo>
                  <a:lnTo>
                    <a:pt x="23790" y="441855"/>
                  </a:lnTo>
                  <a:lnTo>
                    <a:pt x="23807" y="497580"/>
                  </a:lnTo>
                  <a:lnTo>
                    <a:pt x="23811" y="547197"/>
                  </a:lnTo>
                  <a:lnTo>
                    <a:pt x="15630" y="603398"/>
                  </a:lnTo>
                  <a:lnTo>
                    <a:pt x="12642" y="654088"/>
                  </a:lnTo>
                  <a:lnTo>
                    <a:pt x="12051" y="702319"/>
                  </a:lnTo>
                  <a:lnTo>
                    <a:pt x="11925" y="758452"/>
                  </a:lnTo>
                  <a:lnTo>
                    <a:pt x="11908" y="809402"/>
                  </a:lnTo>
                  <a:lnTo>
                    <a:pt x="11906" y="862173"/>
                  </a:lnTo>
                  <a:lnTo>
                    <a:pt x="10583" y="891781"/>
                  </a:lnTo>
                  <a:lnTo>
                    <a:pt x="1103" y="932100"/>
                  </a:lnTo>
                  <a:lnTo>
                    <a:pt x="6" y="988195"/>
                  </a:lnTo>
                  <a:lnTo>
                    <a:pt x="0" y="100012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SMARTInkShape-91"/>
            <p:cNvSpPr/>
            <p:nvPr/>
          </p:nvSpPr>
          <p:spPr>
            <a:xfrm>
              <a:off x="3227249" y="1333500"/>
              <a:ext cx="6369190" cy="1154903"/>
            </a:xfrm>
            <a:custGeom>
              <a:avLst/>
              <a:gdLst/>
              <a:ahLst/>
              <a:cxnLst/>
              <a:rect l="0" t="0" r="0" b="0"/>
              <a:pathLst>
                <a:path w="6369190" h="1154903">
                  <a:moveTo>
                    <a:pt x="6309657" y="71438"/>
                  </a:moveTo>
                  <a:lnTo>
                    <a:pt x="6280027" y="71438"/>
                  </a:lnTo>
                  <a:lnTo>
                    <a:pt x="6273117" y="74965"/>
                  </a:lnTo>
                  <a:lnTo>
                    <a:pt x="6265636" y="79620"/>
                  </a:lnTo>
                  <a:lnTo>
                    <a:pt x="6250054" y="82608"/>
                  </a:lnTo>
                  <a:lnTo>
                    <a:pt x="6192700" y="83331"/>
                  </a:lnTo>
                  <a:lnTo>
                    <a:pt x="6134518" y="83343"/>
                  </a:lnTo>
                  <a:lnTo>
                    <a:pt x="6076661" y="83344"/>
                  </a:lnTo>
                  <a:lnTo>
                    <a:pt x="6021658" y="93595"/>
                  </a:lnTo>
                  <a:lnTo>
                    <a:pt x="5962523" y="95105"/>
                  </a:lnTo>
                  <a:lnTo>
                    <a:pt x="5908129" y="95231"/>
                  </a:lnTo>
                  <a:lnTo>
                    <a:pt x="5856084" y="95247"/>
                  </a:lnTo>
                  <a:lnTo>
                    <a:pt x="5797539" y="95250"/>
                  </a:lnTo>
                  <a:lnTo>
                    <a:pt x="5738137" y="95250"/>
                  </a:lnTo>
                  <a:lnTo>
                    <a:pt x="5678624" y="95250"/>
                  </a:lnTo>
                  <a:lnTo>
                    <a:pt x="5619094" y="95250"/>
                  </a:lnTo>
                  <a:lnTo>
                    <a:pt x="5570147" y="95250"/>
                  </a:lnTo>
                  <a:lnTo>
                    <a:pt x="5514421" y="95250"/>
                  </a:lnTo>
                  <a:lnTo>
                    <a:pt x="5476956" y="91722"/>
                  </a:lnTo>
                  <a:lnTo>
                    <a:pt x="5452734" y="88390"/>
                  </a:lnTo>
                  <a:lnTo>
                    <a:pt x="5401319" y="93503"/>
                  </a:lnTo>
                  <a:lnTo>
                    <a:pt x="5356132" y="94732"/>
                  </a:lnTo>
                  <a:lnTo>
                    <a:pt x="5299775" y="95148"/>
                  </a:lnTo>
                  <a:lnTo>
                    <a:pt x="5249103" y="93907"/>
                  </a:lnTo>
                  <a:lnTo>
                    <a:pt x="5193035" y="85822"/>
                  </a:lnTo>
                  <a:lnTo>
                    <a:pt x="5137031" y="83833"/>
                  </a:lnTo>
                  <a:lnTo>
                    <a:pt x="5083194" y="83441"/>
                  </a:lnTo>
                  <a:lnTo>
                    <a:pt x="5026502" y="86891"/>
                  </a:lnTo>
                  <a:lnTo>
                    <a:pt x="4970374" y="93599"/>
                  </a:lnTo>
                  <a:lnTo>
                    <a:pt x="4916513" y="94924"/>
                  </a:lnTo>
                  <a:lnTo>
                    <a:pt x="4859816" y="95186"/>
                  </a:lnTo>
                  <a:lnTo>
                    <a:pt x="4803687" y="95237"/>
                  </a:lnTo>
                  <a:lnTo>
                    <a:pt x="4757339" y="95246"/>
                  </a:lnTo>
                  <a:lnTo>
                    <a:pt x="4702452" y="96572"/>
                  </a:lnTo>
                  <a:lnTo>
                    <a:pt x="4657522" y="103432"/>
                  </a:lnTo>
                  <a:lnTo>
                    <a:pt x="4598461" y="106421"/>
                  </a:lnTo>
                  <a:lnTo>
                    <a:pt x="4541864" y="107011"/>
                  </a:lnTo>
                  <a:lnTo>
                    <a:pt x="4495435" y="107113"/>
                  </a:lnTo>
                  <a:lnTo>
                    <a:pt x="4448165" y="107143"/>
                  </a:lnTo>
                  <a:lnTo>
                    <a:pt x="4400644" y="107152"/>
                  </a:lnTo>
                  <a:lnTo>
                    <a:pt x="4353050" y="107155"/>
                  </a:lnTo>
                  <a:lnTo>
                    <a:pt x="4305435" y="107156"/>
                  </a:lnTo>
                  <a:lnTo>
                    <a:pt x="4257812" y="107156"/>
                  </a:lnTo>
                  <a:lnTo>
                    <a:pt x="4210189" y="107156"/>
                  </a:lnTo>
                  <a:lnTo>
                    <a:pt x="4162564" y="107156"/>
                  </a:lnTo>
                  <a:lnTo>
                    <a:pt x="4114939" y="107156"/>
                  </a:lnTo>
                  <a:lnTo>
                    <a:pt x="4067314" y="113477"/>
                  </a:lnTo>
                  <a:lnTo>
                    <a:pt x="4013368" y="117408"/>
                  </a:lnTo>
                  <a:lnTo>
                    <a:pt x="3961812" y="118572"/>
                  </a:lnTo>
                  <a:lnTo>
                    <a:pt x="3913023" y="118917"/>
                  </a:lnTo>
                  <a:lnTo>
                    <a:pt x="3865052" y="119019"/>
                  </a:lnTo>
                  <a:lnTo>
                    <a:pt x="3811005" y="119050"/>
                  </a:lnTo>
                  <a:lnTo>
                    <a:pt x="3759419" y="119059"/>
                  </a:lnTo>
                  <a:lnTo>
                    <a:pt x="3710621" y="119062"/>
                  </a:lnTo>
                  <a:lnTo>
                    <a:pt x="3662648" y="119062"/>
                  </a:lnTo>
                  <a:lnTo>
                    <a:pt x="3608599" y="119062"/>
                  </a:lnTo>
                  <a:lnTo>
                    <a:pt x="3550692" y="119063"/>
                  </a:lnTo>
                  <a:lnTo>
                    <a:pt x="3497962" y="125383"/>
                  </a:lnTo>
                  <a:lnTo>
                    <a:pt x="3442504" y="129314"/>
                  </a:lnTo>
                  <a:lnTo>
                    <a:pt x="3384181" y="130478"/>
                  </a:lnTo>
                  <a:lnTo>
                    <a:pt x="3331327" y="130823"/>
                  </a:lnTo>
                  <a:lnTo>
                    <a:pt x="3275832" y="130926"/>
                  </a:lnTo>
                  <a:lnTo>
                    <a:pt x="3217498" y="130956"/>
                  </a:lnTo>
                  <a:lnTo>
                    <a:pt x="3164641" y="130965"/>
                  </a:lnTo>
                  <a:lnTo>
                    <a:pt x="3109146" y="137288"/>
                  </a:lnTo>
                  <a:lnTo>
                    <a:pt x="3057131" y="141220"/>
                  </a:lnTo>
                  <a:lnTo>
                    <a:pt x="3001884" y="142385"/>
                  </a:lnTo>
                  <a:lnTo>
                    <a:pt x="2943622" y="142730"/>
                  </a:lnTo>
                  <a:lnTo>
                    <a:pt x="2884467" y="142832"/>
                  </a:lnTo>
                  <a:lnTo>
                    <a:pt x="2831368" y="149183"/>
                  </a:lnTo>
                  <a:lnTo>
                    <a:pt x="2775801" y="153122"/>
                  </a:lnTo>
                  <a:lnTo>
                    <a:pt x="2717444" y="154290"/>
                  </a:lnTo>
                  <a:lnTo>
                    <a:pt x="2664581" y="160956"/>
                  </a:lnTo>
                  <a:lnTo>
                    <a:pt x="2609084" y="164989"/>
                  </a:lnTo>
                  <a:lnTo>
                    <a:pt x="2557068" y="166184"/>
                  </a:lnTo>
                  <a:lnTo>
                    <a:pt x="2508144" y="166538"/>
                  </a:lnTo>
                  <a:lnTo>
                    <a:pt x="2453812" y="166643"/>
                  </a:lnTo>
                  <a:lnTo>
                    <a:pt x="2395821" y="172995"/>
                  </a:lnTo>
                  <a:lnTo>
                    <a:pt x="2343067" y="176935"/>
                  </a:lnTo>
                  <a:lnTo>
                    <a:pt x="2287602" y="178102"/>
                  </a:lnTo>
                  <a:lnTo>
                    <a:pt x="2229275" y="184769"/>
                  </a:lnTo>
                  <a:lnTo>
                    <a:pt x="2176421" y="188802"/>
                  </a:lnTo>
                  <a:lnTo>
                    <a:pt x="2120926" y="189997"/>
                  </a:lnTo>
                  <a:lnTo>
                    <a:pt x="2068912" y="196671"/>
                  </a:lnTo>
                  <a:lnTo>
                    <a:pt x="2019986" y="200707"/>
                  </a:lnTo>
                  <a:lnTo>
                    <a:pt x="1971976" y="201903"/>
                  </a:lnTo>
                  <a:lnTo>
                    <a:pt x="1917916" y="202257"/>
                  </a:lnTo>
                  <a:lnTo>
                    <a:pt x="1866326" y="202362"/>
                  </a:lnTo>
                  <a:lnTo>
                    <a:pt x="1817528" y="208714"/>
                  </a:lnTo>
                  <a:lnTo>
                    <a:pt x="1769554" y="212654"/>
                  </a:lnTo>
                  <a:lnTo>
                    <a:pt x="1715505" y="213821"/>
                  </a:lnTo>
                  <a:lnTo>
                    <a:pt x="1663919" y="214167"/>
                  </a:lnTo>
                  <a:lnTo>
                    <a:pt x="1615120" y="220590"/>
                  </a:lnTo>
                  <a:lnTo>
                    <a:pt x="1567148" y="224551"/>
                  </a:lnTo>
                  <a:lnTo>
                    <a:pt x="1519419" y="225725"/>
                  </a:lnTo>
                  <a:lnTo>
                    <a:pt x="1462744" y="226121"/>
                  </a:lnTo>
                  <a:lnTo>
                    <a:pt x="1410874" y="227513"/>
                  </a:lnTo>
                  <a:lnTo>
                    <a:pt x="1362726" y="234393"/>
                  </a:lnTo>
                  <a:lnTo>
                    <a:pt x="1306703" y="237388"/>
                  </a:lnTo>
                  <a:lnTo>
                    <a:pt x="1260717" y="237907"/>
                  </a:lnTo>
                  <a:lnTo>
                    <a:pt x="1213578" y="241588"/>
                  </a:lnTo>
                  <a:lnTo>
                    <a:pt x="1166096" y="247529"/>
                  </a:lnTo>
                  <a:lnTo>
                    <a:pt x="1118514" y="249290"/>
                  </a:lnTo>
                  <a:lnTo>
                    <a:pt x="1070902" y="249812"/>
                  </a:lnTo>
                  <a:lnTo>
                    <a:pt x="1023281" y="253494"/>
                  </a:lnTo>
                  <a:lnTo>
                    <a:pt x="975657" y="259436"/>
                  </a:lnTo>
                  <a:lnTo>
                    <a:pt x="928032" y="261196"/>
                  </a:lnTo>
                  <a:lnTo>
                    <a:pt x="870853" y="268112"/>
                  </a:lnTo>
                  <a:lnTo>
                    <a:pt x="811835" y="272711"/>
                  </a:lnTo>
                  <a:lnTo>
                    <a:pt x="764987" y="273508"/>
                  </a:lnTo>
                  <a:lnTo>
                    <a:pt x="717592" y="273745"/>
                  </a:lnTo>
                  <a:lnTo>
                    <a:pt x="670035" y="273814"/>
                  </a:lnTo>
                  <a:lnTo>
                    <a:pt x="623753" y="275158"/>
                  </a:lnTo>
                  <a:lnTo>
                    <a:pt x="568360" y="283266"/>
                  </a:lnTo>
                  <a:lnTo>
                    <a:pt x="513175" y="291580"/>
                  </a:lnTo>
                  <a:lnTo>
                    <a:pt x="455874" y="296456"/>
                  </a:lnTo>
                  <a:lnTo>
                    <a:pt x="404965" y="297419"/>
                  </a:lnTo>
                  <a:lnTo>
                    <a:pt x="356692" y="297610"/>
                  </a:lnTo>
                  <a:lnTo>
                    <a:pt x="302079" y="297647"/>
                  </a:lnTo>
                  <a:lnTo>
                    <a:pt x="256014" y="301182"/>
                  </a:lnTo>
                  <a:lnTo>
                    <a:pt x="198902" y="308459"/>
                  </a:lnTo>
                  <a:lnTo>
                    <a:pt x="139569" y="309466"/>
                  </a:lnTo>
                  <a:lnTo>
                    <a:pt x="85054" y="309559"/>
                  </a:lnTo>
                  <a:lnTo>
                    <a:pt x="25703" y="309563"/>
                  </a:lnTo>
                  <a:lnTo>
                    <a:pt x="0" y="309563"/>
                  </a:lnTo>
                  <a:lnTo>
                    <a:pt x="10778" y="309563"/>
                  </a:lnTo>
                  <a:lnTo>
                    <a:pt x="11251" y="367525"/>
                  </a:lnTo>
                  <a:lnTo>
                    <a:pt x="11251" y="396389"/>
                  </a:lnTo>
                  <a:lnTo>
                    <a:pt x="22667" y="450318"/>
                  </a:lnTo>
                  <a:lnTo>
                    <a:pt x="24384" y="479261"/>
                  </a:lnTo>
                  <a:lnTo>
                    <a:pt x="32562" y="502617"/>
                  </a:lnTo>
                  <a:lnTo>
                    <a:pt x="34917" y="562095"/>
                  </a:lnTo>
                  <a:lnTo>
                    <a:pt x="35051" y="614679"/>
                  </a:lnTo>
                  <a:lnTo>
                    <a:pt x="36384" y="646812"/>
                  </a:lnTo>
                  <a:lnTo>
                    <a:pt x="49762" y="705991"/>
                  </a:lnTo>
                  <a:lnTo>
                    <a:pt x="57676" y="752958"/>
                  </a:lnTo>
                  <a:lnTo>
                    <a:pt x="60094" y="802913"/>
                  </a:lnTo>
                  <a:lnTo>
                    <a:pt x="65704" y="833654"/>
                  </a:lnTo>
                  <a:lnTo>
                    <a:pt x="59391" y="892749"/>
                  </a:lnTo>
                  <a:lnTo>
                    <a:pt x="60428" y="910069"/>
                  </a:lnTo>
                  <a:lnTo>
                    <a:pt x="70060" y="966147"/>
                  </a:lnTo>
                  <a:lnTo>
                    <a:pt x="70740" y="1020071"/>
                  </a:lnTo>
                  <a:lnTo>
                    <a:pt x="70781" y="1078261"/>
                  </a:lnTo>
                  <a:lnTo>
                    <a:pt x="70782" y="1136716"/>
                  </a:lnTo>
                  <a:lnTo>
                    <a:pt x="72105" y="1138811"/>
                  </a:lnTo>
                  <a:lnTo>
                    <a:pt x="74310" y="1140207"/>
                  </a:lnTo>
                  <a:lnTo>
                    <a:pt x="77103" y="1141138"/>
                  </a:lnTo>
                  <a:lnTo>
                    <a:pt x="78965" y="1143082"/>
                  </a:lnTo>
                  <a:lnTo>
                    <a:pt x="81034" y="1148769"/>
                  </a:lnTo>
                  <a:lnTo>
                    <a:pt x="82908" y="1150815"/>
                  </a:lnTo>
                  <a:lnTo>
                    <a:pt x="92794" y="1154368"/>
                  </a:lnTo>
                  <a:lnTo>
                    <a:pt x="140650" y="1154902"/>
                  </a:lnTo>
                  <a:lnTo>
                    <a:pt x="151665" y="1151377"/>
                  </a:lnTo>
                  <a:lnTo>
                    <a:pt x="162292" y="1146723"/>
                  </a:lnTo>
                  <a:lnTo>
                    <a:pt x="218839" y="1134914"/>
                  </a:lnTo>
                  <a:lnTo>
                    <a:pt x="257473" y="1125276"/>
                  </a:lnTo>
                  <a:lnTo>
                    <a:pt x="297022" y="1110566"/>
                  </a:lnTo>
                  <a:lnTo>
                    <a:pt x="348155" y="1107570"/>
                  </a:lnTo>
                  <a:lnTo>
                    <a:pt x="368684" y="1106087"/>
                  </a:lnTo>
                  <a:lnTo>
                    <a:pt x="422351" y="1096490"/>
                  </a:lnTo>
                  <a:lnTo>
                    <a:pt x="470566" y="1092067"/>
                  </a:lnTo>
                  <a:lnTo>
                    <a:pt x="524126" y="1083278"/>
                  </a:lnTo>
                  <a:lnTo>
                    <a:pt x="582870" y="1073367"/>
                  </a:lnTo>
                  <a:lnTo>
                    <a:pt x="642298" y="1068272"/>
                  </a:lnTo>
                  <a:lnTo>
                    <a:pt x="701815" y="1060791"/>
                  </a:lnTo>
                  <a:lnTo>
                    <a:pt x="761345" y="1053485"/>
                  </a:lnTo>
                  <a:lnTo>
                    <a:pt x="810293" y="1048883"/>
                  </a:lnTo>
                  <a:lnTo>
                    <a:pt x="869546" y="1044446"/>
                  </a:lnTo>
                  <a:lnTo>
                    <a:pt x="925887" y="1037543"/>
                  </a:lnTo>
                  <a:lnTo>
                    <a:pt x="983416" y="1034856"/>
                  </a:lnTo>
                  <a:lnTo>
                    <a:pt x="1037897" y="1026487"/>
                  </a:lnTo>
                  <a:lnTo>
                    <a:pt x="1083616" y="1024693"/>
                  </a:lnTo>
                  <a:lnTo>
                    <a:pt x="1130676" y="1020633"/>
                  </a:lnTo>
                  <a:lnTo>
                    <a:pt x="1178134" y="1014580"/>
                  </a:lnTo>
                  <a:lnTo>
                    <a:pt x="1225709" y="1009259"/>
                  </a:lnTo>
                  <a:lnTo>
                    <a:pt x="1273320" y="999304"/>
                  </a:lnTo>
                  <a:lnTo>
                    <a:pt x="1320940" y="991503"/>
                  </a:lnTo>
                  <a:lnTo>
                    <a:pt x="1372092" y="989192"/>
                  </a:lnTo>
                  <a:lnTo>
                    <a:pt x="1425612" y="984979"/>
                  </a:lnTo>
                  <a:lnTo>
                    <a:pt x="1478512" y="978881"/>
                  </a:lnTo>
                  <a:lnTo>
                    <a:pt x="1532550" y="973546"/>
                  </a:lnTo>
                  <a:lnTo>
                    <a:pt x="1585603" y="967114"/>
                  </a:lnTo>
                  <a:lnTo>
                    <a:pt x="1639688" y="961681"/>
                  </a:lnTo>
                  <a:lnTo>
                    <a:pt x="1692754" y="955220"/>
                  </a:lnTo>
                  <a:lnTo>
                    <a:pt x="1750370" y="953306"/>
                  </a:lnTo>
                  <a:lnTo>
                    <a:pt x="1809333" y="952739"/>
                  </a:lnTo>
                  <a:lnTo>
                    <a:pt x="1868697" y="952571"/>
                  </a:lnTo>
                  <a:lnTo>
                    <a:pt x="1928178" y="952521"/>
                  </a:lnTo>
                  <a:lnTo>
                    <a:pt x="1987695" y="948979"/>
                  </a:lnTo>
                  <a:lnTo>
                    <a:pt x="2047221" y="943078"/>
                  </a:lnTo>
                  <a:lnTo>
                    <a:pt x="2106752" y="941330"/>
                  </a:lnTo>
                  <a:lnTo>
                    <a:pt x="2147762" y="939598"/>
                  </a:lnTo>
                  <a:lnTo>
                    <a:pt x="2192447" y="934419"/>
                  </a:lnTo>
                  <a:lnTo>
                    <a:pt x="2235237" y="931235"/>
                  </a:lnTo>
                  <a:lnTo>
                    <a:pt x="2277627" y="929820"/>
                  </a:lnTo>
                  <a:lnTo>
                    <a:pt x="2322925" y="929191"/>
                  </a:lnTo>
                  <a:lnTo>
                    <a:pt x="2365989" y="928911"/>
                  </a:lnTo>
                  <a:lnTo>
                    <a:pt x="2407176" y="928787"/>
                  </a:lnTo>
                  <a:lnTo>
                    <a:pt x="2447529" y="928732"/>
                  </a:lnTo>
                  <a:lnTo>
                    <a:pt x="2491041" y="928707"/>
                  </a:lnTo>
                  <a:lnTo>
                    <a:pt x="2535516" y="928696"/>
                  </a:lnTo>
                  <a:lnTo>
                    <a:pt x="2577330" y="928691"/>
                  </a:lnTo>
                  <a:lnTo>
                    <a:pt x="2621491" y="928689"/>
                  </a:lnTo>
                  <a:lnTo>
                    <a:pt x="2667576" y="930011"/>
                  </a:lnTo>
                  <a:lnTo>
                    <a:pt x="2714517" y="935008"/>
                  </a:lnTo>
                  <a:lnTo>
                    <a:pt x="2758310" y="938111"/>
                  </a:lnTo>
                  <a:lnTo>
                    <a:pt x="2801145" y="939491"/>
                  </a:lnTo>
                  <a:lnTo>
                    <a:pt x="2846642" y="940103"/>
                  </a:lnTo>
                  <a:lnTo>
                    <a:pt x="2889793" y="940376"/>
                  </a:lnTo>
                  <a:lnTo>
                    <a:pt x="2932342" y="940497"/>
                  </a:lnTo>
                  <a:lnTo>
                    <a:pt x="2977713" y="940551"/>
                  </a:lnTo>
                  <a:lnTo>
                    <a:pt x="3024335" y="940575"/>
                  </a:lnTo>
                  <a:lnTo>
                    <a:pt x="3070191" y="940585"/>
                  </a:lnTo>
                  <a:lnTo>
                    <a:pt x="3112621" y="940590"/>
                  </a:lnTo>
                  <a:lnTo>
                    <a:pt x="3157054" y="940592"/>
                  </a:lnTo>
                  <a:lnTo>
                    <a:pt x="3203261" y="940593"/>
                  </a:lnTo>
                  <a:lnTo>
                    <a:pt x="3250255" y="940594"/>
                  </a:lnTo>
                  <a:lnTo>
                    <a:pt x="3294072" y="940594"/>
                  </a:lnTo>
                  <a:lnTo>
                    <a:pt x="3336919" y="941917"/>
                  </a:lnTo>
                  <a:lnTo>
                    <a:pt x="3382419" y="946914"/>
                  </a:lnTo>
                  <a:lnTo>
                    <a:pt x="3429100" y="950018"/>
                  </a:lnTo>
                  <a:lnTo>
                    <a:pt x="3476305" y="951397"/>
                  </a:lnTo>
                  <a:lnTo>
                    <a:pt x="3523744" y="952010"/>
                  </a:lnTo>
                  <a:lnTo>
                    <a:pt x="3567758" y="952282"/>
                  </a:lnTo>
                  <a:lnTo>
                    <a:pt x="3610692" y="952403"/>
                  </a:lnTo>
                  <a:lnTo>
                    <a:pt x="3656232" y="952457"/>
                  </a:lnTo>
                  <a:lnTo>
                    <a:pt x="3702930" y="952481"/>
                  </a:lnTo>
                  <a:lnTo>
                    <a:pt x="3750143" y="952491"/>
                  </a:lnTo>
                  <a:lnTo>
                    <a:pt x="3797585" y="952496"/>
                  </a:lnTo>
                  <a:lnTo>
                    <a:pt x="3845129" y="952498"/>
                  </a:lnTo>
                  <a:lnTo>
                    <a:pt x="3891394" y="952499"/>
                  </a:lnTo>
                  <a:lnTo>
                    <a:pt x="3934005" y="952500"/>
                  </a:lnTo>
                  <a:lnTo>
                    <a:pt x="3978520" y="952500"/>
                  </a:lnTo>
                  <a:lnTo>
                    <a:pt x="4024763" y="952500"/>
                  </a:lnTo>
                  <a:lnTo>
                    <a:pt x="4071774" y="952500"/>
                  </a:lnTo>
                  <a:lnTo>
                    <a:pt x="4115598" y="952500"/>
                  </a:lnTo>
                  <a:lnTo>
                    <a:pt x="4158447" y="951177"/>
                  </a:lnTo>
                  <a:lnTo>
                    <a:pt x="4203949" y="946179"/>
                  </a:lnTo>
                  <a:lnTo>
                    <a:pt x="4250631" y="943076"/>
                  </a:lnTo>
                  <a:lnTo>
                    <a:pt x="4296513" y="941697"/>
                  </a:lnTo>
                  <a:lnTo>
                    <a:pt x="4338954" y="941084"/>
                  </a:lnTo>
                  <a:lnTo>
                    <a:pt x="4379866" y="940812"/>
                  </a:lnTo>
                  <a:lnTo>
                    <a:pt x="4421421" y="940691"/>
                  </a:lnTo>
                  <a:lnTo>
                    <a:pt x="4466347" y="940637"/>
                  </a:lnTo>
                  <a:lnTo>
                    <a:pt x="4509245" y="937085"/>
                  </a:lnTo>
                  <a:lnTo>
                    <a:pt x="4550359" y="932420"/>
                  </a:lnTo>
                  <a:lnTo>
                    <a:pt x="4590682" y="930346"/>
                  </a:lnTo>
                  <a:lnTo>
                    <a:pt x="4634178" y="929425"/>
                  </a:lnTo>
                  <a:lnTo>
                    <a:pt x="4678646" y="929015"/>
                  </a:lnTo>
                  <a:lnTo>
                    <a:pt x="4720458" y="928833"/>
                  </a:lnTo>
                  <a:lnTo>
                    <a:pt x="4761090" y="928752"/>
                  </a:lnTo>
                  <a:lnTo>
                    <a:pt x="4801197" y="928716"/>
                  </a:lnTo>
                  <a:lnTo>
                    <a:pt x="4841071" y="928700"/>
                  </a:lnTo>
                  <a:lnTo>
                    <a:pt x="4880841" y="925165"/>
                  </a:lnTo>
                  <a:lnTo>
                    <a:pt x="4920565" y="920508"/>
                  </a:lnTo>
                  <a:lnTo>
                    <a:pt x="4978794" y="917885"/>
                  </a:lnTo>
                  <a:lnTo>
                    <a:pt x="5031472" y="917108"/>
                  </a:lnTo>
                  <a:lnTo>
                    <a:pt x="5088385" y="916878"/>
                  </a:lnTo>
                  <a:lnTo>
                    <a:pt x="5147141" y="916810"/>
                  </a:lnTo>
                  <a:lnTo>
                    <a:pt x="5206442" y="916790"/>
                  </a:lnTo>
                  <a:lnTo>
                    <a:pt x="5265905" y="916784"/>
                  </a:lnTo>
                  <a:lnTo>
                    <a:pt x="5325416" y="916782"/>
                  </a:lnTo>
                  <a:lnTo>
                    <a:pt x="5383618" y="916781"/>
                  </a:lnTo>
                  <a:lnTo>
                    <a:pt x="5434965" y="916781"/>
                  </a:lnTo>
                  <a:lnTo>
                    <a:pt x="5483693" y="916781"/>
                  </a:lnTo>
                  <a:lnTo>
                    <a:pt x="5532967" y="916781"/>
                  </a:lnTo>
                  <a:lnTo>
                    <a:pt x="5587549" y="916781"/>
                  </a:lnTo>
                  <a:lnTo>
                    <a:pt x="5637823" y="916781"/>
                  </a:lnTo>
                  <a:lnTo>
                    <a:pt x="5687556" y="916781"/>
                  </a:lnTo>
                  <a:lnTo>
                    <a:pt x="5742273" y="916781"/>
                  </a:lnTo>
                  <a:lnTo>
                    <a:pt x="5792588" y="916781"/>
                  </a:lnTo>
                  <a:lnTo>
                    <a:pt x="5841009" y="916781"/>
                  </a:lnTo>
                  <a:lnTo>
                    <a:pt x="5887547" y="916781"/>
                  </a:lnTo>
                  <a:lnTo>
                    <a:pt x="5943027" y="920309"/>
                  </a:lnTo>
                  <a:lnTo>
                    <a:pt x="5998229" y="927033"/>
                  </a:lnTo>
                  <a:lnTo>
                    <a:pt x="6055534" y="928361"/>
                  </a:lnTo>
                  <a:lnTo>
                    <a:pt x="6106443" y="928623"/>
                  </a:lnTo>
                  <a:lnTo>
                    <a:pt x="6157170" y="930002"/>
                  </a:lnTo>
                  <a:lnTo>
                    <a:pt x="6214505" y="939490"/>
                  </a:lnTo>
                  <a:lnTo>
                    <a:pt x="6270184" y="940529"/>
                  </a:lnTo>
                  <a:lnTo>
                    <a:pt x="6275404" y="940551"/>
                  </a:lnTo>
                  <a:lnTo>
                    <a:pt x="6284732" y="937047"/>
                  </a:lnTo>
                  <a:lnTo>
                    <a:pt x="6295179" y="930339"/>
                  </a:lnTo>
                  <a:lnTo>
                    <a:pt x="6306749" y="927691"/>
                  </a:lnTo>
                  <a:lnTo>
                    <a:pt x="6319351" y="918479"/>
                  </a:lnTo>
                  <a:lnTo>
                    <a:pt x="6320581" y="914008"/>
                  </a:lnTo>
                  <a:lnTo>
                    <a:pt x="6320909" y="910964"/>
                  </a:lnTo>
                  <a:lnTo>
                    <a:pt x="6322449" y="908934"/>
                  </a:lnTo>
                  <a:lnTo>
                    <a:pt x="6327690" y="906679"/>
                  </a:lnTo>
                  <a:lnTo>
                    <a:pt x="6329616" y="903432"/>
                  </a:lnTo>
                  <a:lnTo>
                    <a:pt x="6332962" y="884531"/>
                  </a:lnTo>
                  <a:lnTo>
                    <a:pt x="6341551" y="870919"/>
                  </a:lnTo>
                  <a:lnTo>
                    <a:pt x="6345309" y="818206"/>
                  </a:lnTo>
                  <a:lnTo>
                    <a:pt x="6346690" y="789588"/>
                  </a:lnTo>
                  <a:lnTo>
                    <a:pt x="6355626" y="753514"/>
                  </a:lnTo>
                  <a:lnTo>
                    <a:pt x="6360746" y="698184"/>
                  </a:lnTo>
                  <a:lnTo>
                    <a:pt x="6368447" y="643607"/>
                  </a:lnTo>
                  <a:lnTo>
                    <a:pt x="6369145" y="587414"/>
                  </a:lnTo>
                  <a:lnTo>
                    <a:pt x="6369186" y="530492"/>
                  </a:lnTo>
                  <a:lnTo>
                    <a:pt x="6369189" y="473385"/>
                  </a:lnTo>
                  <a:lnTo>
                    <a:pt x="6369189" y="423430"/>
                  </a:lnTo>
                  <a:lnTo>
                    <a:pt x="6369189" y="366237"/>
                  </a:lnTo>
                  <a:lnTo>
                    <a:pt x="6367865" y="309415"/>
                  </a:lnTo>
                  <a:lnTo>
                    <a:pt x="6358386" y="256981"/>
                  </a:lnTo>
                  <a:lnTo>
                    <a:pt x="6353972" y="216861"/>
                  </a:lnTo>
                  <a:lnTo>
                    <a:pt x="6347074" y="183066"/>
                  </a:lnTo>
                  <a:lnTo>
                    <a:pt x="6345475" y="127029"/>
                  </a:lnTo>
                  <a:lnTo>
                    <a:pt x="6344082" y="103196"/>
                  </a:lnTo>
                  <a:lnTo>
                    <a:pt x="6334207" y="57049"/>
                  </a:lnTo>
                  <a:lnTo>
                    <a:pt x="6332474" y="43876"/>
                  </a:lnTo>
                  <a:lnTo>
                    <a:pt x="6323262" y="20395"/>
                  </a:lnTo>
                  <a:lnTo>
                    <a:pt x="6321564"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8" name="SMARTInkShape-Group19"/>
          <p:cNvGrpSpPr/>
          <p:nvPr/>
        </p:nvGrpSpPr>
        <p:grpSpPr>
          <a:xfrm>
            <a:off x="7191375" y="2821781"/>
            <a:ext cx="3523686" cy="795797"/>
            <a:chOff x="7191375" y="2821781"/>
            <a:chExt cx="3523686" cy="795797"/>
          </a:xfrm>
        </p:grpSpPr>
        <p:sp>
          <p:nvSpPr>
            <p:cNvPr id="75" name="SMARTInkShape-92"/>
            <p:cNvSpPr/>
            <p:nvPr/>
          </p:nvSpPr>
          <p:spPr>
            <a:xfrm>
              <a:off x="9679781" y="3108180"/>
              <a:ext cx="214314" cy="509398"/>
            </a:xfrm>
            <a:custGeom>
              <a:avLst/>
              <a:gdLst/>
              <a:ahLst/>
              <a:cxnLst/>
              <a:rect l="0" t="0" r="0" b="0"/>
              <a:pathLst>
                <a:path w="214314" h="509398">
                  <a:moveTo>
                    <a:pt x="214313" y="35070"/>
                  </a:moveTo>
                  <a:lnTo>
                    <a:pt x="214313" y="17333"/>
                  </a:lnTo>
                  <a:lnTo>
                    <a:pt x="210785" y="10430"/>
                  </a:lnTo>
                  <a:lnTo>
                    <a:pt x="207992" y="6737"/>
                  </a:lnTo>
                  <a:lnTo>
                    <a:pt x="201362" y="2634"/>
                  </a:lnTo>
                  <a:lnTo>
                    <a:pt x="186325" y="0"/>
                  </a:lnTo>
                  <a:lnTo>
                    <a:pt x="161110" y="802"/>
                  </a:lnTo>
                  <a:lnTo>
                    <a:pt x="146129" y="5729"/>
                  </a:lnTo>
                  <a:lnTo>
                    <a:pt x="105478" y="37595"/>
                  </a:lnTo>
                  <a:lnTo>
                    <a:pt x="71527" y="94855"/>
                  </a:lnTo>
                  <a:lnTo>
                    <a:pt x="52929" y="134322"/>
                  </a:lnTo>
                  <a:lnTo>
                    <a:pt x="47832" y="191469"/>
                  </a:lnTo>
                  <a:lnTo>
                    <a:pt x="51245" y="200713"/>
                  </a:lnTo>
                  <a:lnTo>
                    <a:pt x="69298" y="223157"/>
                  </a:lnTo>
                  <a:lnTo>
                    <a:pt x="74014" y="224497"/>
                  </a:lnTo>
                  <a:lnTo>
                    <a:pt x="77124" y="224855"/>
                  </a:lnTo>
                  <a:lnTo>
                    <a:pt x="84108" y="221724"/>
                  </a:lnTo>
                  <a:lnTo>
                    <a:pt x="129366" y="179495"/>
                  </a:lnTo>
                  <a:lnTo>
                    <a:pt x="170512" y="120665"/>
                  </a:lnTo>
                  <a:lnTo>
                    <a:pt x="185180" y="90293"/>
                  </a:lnTo>
                  <a:lnTo>
                    <a:pt x="190293" y="50012"/>
                  </a:lnTo>
                  <a:lnTo>
                    <a:pt x="201911" y="35639"/>
                  </a:lnTo>
                  <a:lnTo>
                    <a:pt x="202260" y="41559"/>
                  </a:lnTo>
                  <a:lnTo>
                    <a:pt x="198814" y="48096"/>
                  </a:lnTo>
                  <a:lnTo>
                    <a:pt x="196043" y="51692"/>
                  </a:lnTo>
                  <a:lnTo>
                    <a:pt x="195519" y="55411"/>
                  </a:lnTo>
                  <a:lnTo>
                    <a:pt x="201887" y="95676"/>
                  </a:lnTo>
                  <a:lnTo>
                    <a:pt x="201014" y="135753"/>
                  </a:lnTo>
                  <a:lnTo>
                    <a:pt x="195526" y="166326"/>
                  </a:lnTo>
                  <a:lnTo>
                    <a:pt x="201628" y="225492"/>
                  </a:lnTo>
                  <a:lnTo>
                    <a:pt x="202338" y="284991"/>
                  </a:lnTo>
                  <a:lnTo>
                    <a:pt x="198865" y="323542"/>
                  </a:lnTo>
                  <a:lnTo>
                    <a:pt x="190279" y="379387"/>
                  </a:lnTo>
                  <a:lnTo>
                    <a:pt x="170289" y="431512"/>
                  </a:lnTo>
                  <a:lnTo>
                    <a:pt x="150765" y="471575"/>
                  </a:lnTo>
                  <a:lnTo>
                    <a:pt x="139325" y="483955"/>
                  </a:lnTo>
                  <a:lnTo>
                    <a:pt x="125423" y="492543"/>
                  </a:lnTo>
                  <a:lnTo>
                    <a:pt x="98466" y="501585"/>
                  </a:lnTo>
                  <a:lnTo>
                    <a:pt x="93426" y="504830"/>
                  </a:lnTo>
                  <a:lnTo>
                    <a:pt x="73690" y="509397"/>
                  </a:lnTo>
                  <a:lnTo>
                    <a:pt x="15368" y="500074"/>
                  </a:lnTo>
                  <a:lnTo>
                    <a:pt x="0" y="49941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SMARTInkShape-93"/>
            <p:cNvSpPr/>
            <p:nvPr/>
          </p:nvSpPr>
          <p:spPr>
            <a:xfrm>
              <a:off x="9299104" y="3121238"/>
              <a:ext cx="190178" cy="212305"/>
            </a:xfrm>
            <a:custGeom>
              <a:avLst/>
              <a:gdLst/>
              <a:ahLst/>
              <a:cxnLst/>
              <a:rect l="0" t="0" r="0" b="0"/>
              <a:pathLst>
                <a:path w="190178" h="212305">
                  <a:moveTo>
                    <a:pt x="178271" y="22012"/>
                  </a:moveTo>
                  <a:lnTo>
                    <a:pt x="178271" y="11761"/>
                  </a:lnTo>
                  <a:lnTo>
                    <a:pt x="171950" y="4275"/>
                  </a:lnTo>
                  <a:lnTo>
                    <a:pt x="165320" y="900"/>
                  </a:lnTo>
                  <a:lnTo>
                    <a:pt x="161699" y="0"/>
                  </a:lnTo>
                  <a:lnTo>
                    <a:pt x="157963" y="723"/>
                  </a:lnTo>
                  <a:lnTo>
                    <a:pt x="145061" y="6738"/>
                  </a:lnTo>
                  <a:lnTo>
                    <a:pt x="110088" y="15983"/>
                  </a:lnTo>
                  <a:lnTo>
                    <a:pt x="87094" y="31649"/>
                  </a:lnTo>
                  <a:lnTo>
                    <a:pt x="37559" y="79451"/>
                  </a:lnTo>
                  <a:lnTo>
                    <a:pt x="29743" y="94284"/>
                  </a:lnTo>
                  <a:lnTo>
                    <a:pt x="23623" y="109695"/>
                  </a:lnTo>
                  <a:lnTo>
                    <a:pt x="7948" y="133247"/>
                  </a:lnTo>
                  <a:lnTo>
                    <a:pt x="1311" y="161381"/>
                  </a:lnTo>
                  <a:lnTo>
                    <a:pt x="0" y="180069"/>
                  </a:lnTo>
                  <a:lnTo>
                    <a:pt x="3348" y="188392"/>
                  </a:lnTo>
                  <a:lnTo>
                    <a:pt x="16278" y="204514"/>
                  </a:lnTo>
                  <a:lnTo>
                    <a:pt x="23812" y="208957"/>
                  </a:lnTo>
                  <a:lnTo>
                    <a:pt x="39428" y="211810"/>
                  </a:lnTo>
                  <a:lnTo>
                    <a:pt x="51290" y="212304"/>
                  </a:lnTo>
                  <a:lnTo>
                    <a:pt x="69503" y="206130"/>
                  </a:lnTo>
                  <a:lnTo>
                    <a:pt x="85336" y="195922"/>
                  </a:lnTo>
                  <a:lnTo>
                    <a:pt x="110143" y="167276"/>
                  </a:lnTo>
                  <a:lnTo>
                    <a:pt x="122857" y="156688"/>
                  </a:lnTo>
                  <a:lnTo>
                    <a:pt x="162297" y="97553"/>
                  </a:lnTo>
                  <a:lnTo>
                    <a:pt x="174724" y="72407"/>
                  </a:lnTo>
                  <a:lnTo>
                    <a:pt x="178017" y="62931"/>
                  </a:lnTo>
                  <a:lnTo>
                    <a:pt x="185986" y="50158"/>
                  </a:lnTo>
                  <a:lnTo>
                    <a:pt x="190128" y="34129"/>
                  </a:lnTo>
                  <a:lnTo>
                    <a:pt x="190177" y="90995"/>
                  </a:lnTo>
                  <a:lnTo>
                    <a:pt x="190177" y="143803"/>
                  </a:lnTo>
                  <a:lnTo>
                    <a:pt x="190177" y="16488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SMARTInkShape-94"/>
            <p:cNvSpPr/>
            <p:nvPr/>
          </p:nvSpPr>
          <p:spPr>
            <a:xfrm>
              <a:off x="9013044" y="3097492"/>
              <a:ext cx="130957" cy="195038"/>
            </a:xfrm>
            <a:custGeom>
              <a:avLst/>
              <a:gdLst/>
              <a:ahLst/>
              <a:cxnLst/>
              <a:rect l="0" t="0" r="0" b="0"/>
              <a:pathLst>
                <a:path w="130957" h="195038">
                  <a:moveTo>
                    <a:pt x="35706" y="129102"/>
                  </a:moveTo>
                  <a:lnTo>
                    <a:pt x="35706" y="135422"/>
                  </a:lnTo>
                  <a:lnTo>
                    <a:pt x="32178" y="142053"/>
                  </a:lnTo>
                  <a:lnTo>
                    <a:pt x="25455" y="150769"/>
                  </a:lnTo>
                  <a:lnTo>
                    <a:pt x="22804" y="161996"/>
                  </a:lnTo>
                  <a:lnTo>
                    <a:pt x="15714" y="173097"/>
                  </a:lnTo>
                  <a:lnTo>
                    <a:pt x="12397" y="186326"/>
                  </a:lnTo>
                  <a:lnTo>
                    <a:pt x="11993" y="195037"/>
                  </a:lnTo>
                  <a:lnTo>
                    <a:pt x="11938" y="192361"/>
                  </a:lnTo>
                  <a:lnTo>
                    <a:pt x="10600" y="191118"/>
                  </a:lnTo>
                  <a:lnTo>
                    <a:pt x="1646" y="188960"/>
                  </a:lnTo>
                  <a:lnTo>
                    <a:pt x="0" y="130806"/>
                  </a:lnTo>
                  <a:lnTo>
                    <a:pt x="9495" y="100873"/>
                  </a:lnTo>
                  <a:lnTo>
                    <a:pt x="35797" y="49260"/>
                  </a:lnTo>
                  <a:lnTo>
                    <a:pt x="63493" y="18182"/>
                  </a:lnTo>
                  <a:lnTo>
                    <a:pt x="71427" y="13658"/>
                  </a:lnTo>
                  <a:lnTo>
                    <a:pt x="79363" y="10325"/>
                  </a:lnTo>
                  <a:lnTo>
                    <a:pt x="91269" y="2333"/>
                  </a:lnTo>
                  <a:lnTo>
                    <a:pt x="99206" y="0"/>
                  </a:lnTo>
                  <a:lnTo>
                    <a:pt x="103175" y="701"/>
                  </a:lnTo>
                  <a:lnTo>
                    <a:pt x="119050" y="7803"/>
                  </a:lnTo>
                  <a:lnTo>
                    <a:pt x="130956" y="1003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SMARTInkShape-95"/>
            <p:cNvSpPr/>
            <p:nvPr/>
          </p:nvSpPr>
          <p:spPr>
            <a:xfrm>
              <a:off x="8768646" y="3143250"/>
              <a:ext cx="171082" cy="178520"/>
            </a:xfrm>
            <a:custGeom>
              <a:avLst/>
              <a:gdLst/>
              <a:ahLst/>
              <a:cxnLst/>
              <a:rect l="0" t="0" r="0" b="0"/>
              <a:pathLst>
                <a:path w="171082" h="178520">
                  <a:moveTo>
                    <a:pt x="161042" y="23813"/>
                  </a:moveTo>
                  <a:lnTo>
                    <a:pt x="161042" y="17492"/>
                  </a:lnTo>
                  <a:lnTo>
                    <a:pt x="159718" y="15630"/>
                  </a:lnTo>
                  <a:lnTo>
                    <a:pt x="157514" y="14389"/>
                  </a:lnTo>
                  <a:lnTo>
                    <a:pt x="150790" y="12397"/>
                  </a:lnTo>
                  <a:lnTo>
                    <a:pt x="116136" y="11949"/>
                  </a:lnTo>
                  <a:lnTo>
                    <a:pt x="104483" y="15453"/>
                  </a:lnTo>
                  <a:lnTo>
                    <a:pt x="49568" y="43795"/>
                  </a:lnTo>
                  <a:lnTo>
                    <a:pt x="16504" y="63518"/>
                  </a:lnTo>
                  <a:lnTo>
                    <a:pt x="10813" y="74973"/>
                  </a:lnTo>
                  <a:lnTo>
                    <a:pt x="6961" y="87561"/>
                  </a:lnTo>
                  <a:lnTo>
                    <a:pt x="839" y="97565"/>
                  </a:lnTo>
                  <a:lnTo>
                    <a:pt x="0" y="103408"/>
                  </a:lnTo>
                  <a:lnTo>
                    <a:pt x="6859" y="139029"/>
                  </a:lnTo>
                  <a:lnTo>
                    <a:pt x="15551" y="158640"/>
                  </a:lnTo>
                  <a:lnTo>
                    <a:pt x="22737" y="168843"/>
                  </a:lnTo>
                  <a:lnTo>
                    <a:pt x="30340" y="174260"/>
                  </a:lnTo>
                  <a:lnTo>
                    <a:pt x="39452" y="176668"/>
                  </a:lnTo>
                  <a:lnTo>
                    <a:pt x="87501" y="178519"/>
                  </a:lnTo>
                  <a:lnTo>
                    <a:pt x="110000" y="172251"/>
                  </a:lnTo>
                  <a:lnTo>
                    <a:pt x="131801" y="158281"/>
                  </a:lnTo>
                  <a:lnTo>
                    <a:pt x="144734" y="145382"/>
                  </a:lnTo>
                  <a:lnTo>
                    <a:pt x="155622" y="126714"/>
                  </a:lnTo>
                  <a:lnTo>
                    <a:pt x="171081" y="74853"/>
                  </a:lnTo>
                  <a:lnTo>
                    <a:pt x="162533" y="34053"/>
                  </a:lnTo>
                  <a:lnTo>
                    <a:pt x="158177" y="24836"/>
                  </a:lnTo>
                  <a:lnTo>
                    <a:pt x="153154" y="16330"/>
                  </a:lnTo>
                  <a:lnTo>
                    <a:pt x="149135"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SMARTInkShape-96"/>
            <p:cNvSpPr/>
            <p:nvPr/>
          </p:nvSpPr>
          <p:spPr>
            <a:xfrm>
              <a:off x="8596313" y="3119438"/>
              <a:ext cx="190501" cy="47626"/>
            </a:xfrm>
            <a:custGeom>
              <a:avLst/>
              <a:gdLst/>
              <a:ahLst/>
              <a:cxnLst/>
              <a:rect l="0" t="0" r="0" b="0"/>
              <a:pathLst>
                <a:path w="190501" h="47626">
                  <a:moveTo>
                    <a:pt x="190500" y="47625"/>
                  </a:moveTo>
                  <a:lnTo>
                    <a:pt x="190500" y="41304"/>
                  </a:lnTo>
                  <a:lnTo>
                    <a:pt x="187854" y="39442"/>
                  </a:lnTo>
                  <a:lnTo>
                    <a:pt x="169997" y="36209"/>
                  </a:lnTo>
                  <a:lnTo>
                    <a:pt x="156512" y="27633"/>
                  </a:lnTo>
                  <a:lnTo>
                    <a:pt x="98976" y="13710"/>
                  </a:lnTo>
                  <a:lnTo>
                    <a:pt x="44965" y="12011"/>
                  </a:lnTo>
                  <a:lnTo>
                    <a:pt x="34095" y="11953"/>
                  </a:lnTo>
                  <a:lnTo>
                    <a:pt x="24855" y="8399"/>
                  </a:lnTo>
                  <a:lnTo>
                    <a:pt x="16338" y="3732"/>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SMARTInkShape-97"/>
            <p:cNvSpPr/>
            <p:nvPr/>
          </p:nvSpPr>
          <p:spPr>
            <a:xfrm>
              <a:off x="8655844" y="2881326"/>
              <a:ext cx="202407" cy="452425"/>
            </a:xfrm>
            <a:custGeom>
              <a:avLst/>
              <a:gdLst/>
              <a:ahLst/>
              <a:cxnLst/>
              <a:rect l="0" t="0" r="0" b="0"/>
              <a:pathLst>
                <a:path w="202407" h="452425">
                  <a:moveTo>
                    <a:pt x="202406" y="47612"/>
                  </a:moveTo>
                  <a:lnTo>
                    <a:pt x="196085" y="47612"/>
                  </a:lnTo>
                  <a:lnTo>
                    <a:pt x="194224" y="46289"/>
                  </a:lnTo>
                  <a:lnTo>
                    <a:pt x="192982" y="44083"/>
                  </a:lnTo>
                  <a:lnTo>
                    <a:pt x="190827" y="35485"/>
                  </a:lnTo>
                  <a:lnTo>
                    <a:pt x="190645" y="29875"/>
                  </a:lnTo>
                  <a:lnTo>
                    <a:pt x="189273" y="27850"/>
                  </a:lnTo>
                  <a:lnTo>
                    <a:pt x="187036" y="26499"/>
                  </a:lnTo>
                  <a:lnTo>
                    <a:pt x="184223" y="25599"/>
                  </a:lnTo>
                  <a:lnTo>
                    <a:pt x="182346" y="23676"/>
                  </a:lnTo>
                  <a:lnTo>
                    <a:pt x="180262" y="18012"/>
                  </a:lnTo>
                  <a:lnTo>
                    <a:pt x="178383" y="15972"/>
                  </a:lnTo>
                  <a:lnTo>
                    <a:pt x="154917" y="1196"/>
                  </a:lnTo>
                  <a:lnTo>
                    <a:pt x="115049" y="0"/>
                  </a:lnTo>
                  <a:lnTo>
                    <a:pt x="107136" y="3521"/>
                  </a:lnTo>
                  <a:lnTo>
                    <a:pt x="84956" y="22880"/>
                  </a:lnTo>
                  <a:lnTo>
                    <a:pt x="43738" y="75571"/>
                  </a:lnTo>
                  <a:lnTo>
                    <a:pt x="20377" y="121424"/>
                  </a:lnTo>
                  <a:lnTo>
                    <a:pt x="9494" y="178893"/>
                  </a:lnTo>
                  <a:lnTo>
                    <a:pt x="1250" y="238153"/>
                  </a:lnTo>
                  <a:lnTo>
                    <a:pt x="164" y="297648"/>
                  </a:lnTo>
                  <a:lnTo>
                    <a:pt x="21" y="353647"/>
                  </a:lnTo>
                  <a:lnTo>
                    <a:pt x="3" y="404580"/>
                  </a:lnTo>
                  <a:lnTo>
                    <a:pt x="0" y="45242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SMARTInkShape-98"/>
            <p:cNvSpPr/>
            <p:nvPr/>
          </p:nvSpPr>
          <p:spPr>
            <a:xfrm>
              <a:off x="7334250" y="2821781"/>
              <a:ext cx="47626" cy="535783"/>
            </a:xfrm>
            <a:custGeom>
              <a:avLst/>
              <a:gdLst/>
              <a:ahLst/>
              <a:cxnLst/>
              <a:rect l="0" t="0" r="0" b="0"/>
              <a:pathLst>
                <a:path w="47626" h="535783">
                  <a:moveTo>
                    <a:pt x="47625" y="0"/>
                  </a:moveTo>
                  <a:lnTo>
                    <a:pt x="47625" y="53203"/>
                  </a:lnTo>
                  <a:lnTo>
                    <a:pt x="44097" y="87190"/>
                  </a:lnTo>
                  <a:lnTo>
                    <a:pt x="36823" y="143382"/>
                  </a:lnTo>
                  <a:lnTo>
                    <a:pt x="35864" y="202473"/>
                  </a:lnTo>
                  <a:lnTo>
                    <a:pt x="35747" y="258227"/>
                  </a:lnTo>
                  <a:lnTo>
                    <a:pt x="35725" y="308830"/>
                  </a:lnTo>
                  <a:lnTo>
                    <a:pt x="35720" y="363364"/>
                  </a:lnTo>
                  <a:lnTo>
                    <a:pt x="26295" y="414919"/>
                  </a:lnTo>
                  <a:lnTo>
                    <a:pt x="14607" y="473610"/>
                  </a:lnTo>
                  <a:lnTo>
                    <a:pt x="10939" y="506085"/>
                  </a:lnTo>
                  <a:lnTo>
                    <a:pt x="2553" y="523497"/>
                  </a:lnTo>
                  <a:lnTo>
                    <a:pt x="0" y="53578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SMARTInkShape-99"/>
            <p:cNvSpPr/>
            <p:nvPr/>
          </p:nvSpPr>
          <p:spPr>
            <a:xfrm>
              <a:off x="7191375" y="2918686"/>
              <a:ext cx="297432" cy="367232"/>
            </a:xfrm>
            <a:custGeom>
              <a:avLst/>
              <a:gdLst/>
              <a:ahLst/>
              <a:cxnLst/>
              <a:rect l="0" t="0" r="0" b="0"/>
              <a:pathLst>
                <a:path w="297432" h="367232">
                  <a:moveTo>
                    <a:pt x="154781" y="10252"/>
                  </a:moveTo>
                  <a:lnTo>
                    <a:pt x="148461" y="3931"/>
                  </a:lnTo>
                  <a:lnTo>
                    <a:pt x="141830" y="828"/>
                  </a:lnTo>
                  <a:lnTo>
                    <a:pt x="138209" y="0"/>
                  </a:lnTo>
                  <a:lnTo>
                    <a:pt x="134473" y="771"/>
                  </a:lnTo>
                  <a:lnTo>
                    <a:pt x="118971" y="7987"/>
                  </a:lnTo>
                  <a:lnTo>
                    <a:pt x="84955" y="16439"/>
                  </a:lnTo>
                  <a:lnTo>
                    <a:pt x="60265" y="34356"/>
                  </a:lnTo>
                  <a:lnTo>
                    <a:pt x="19857" y="73756"/>
                  </a:lnTo>
                  <a:lnTo>
                    <a:pt x="15439" y="81691"/>
                  </a:lnTo>
                  <a:lnTo>
                    <a:pt x="12113" y="103150"/>
                  </a:lnTo>
                  <a:lnTo>
                    <a:pt x="21453" y="114542"/>
                  </a:lnTo>
                  <a:lnTo>
                    <a:pt x="32227" y="124349"/>
                  </a:lnTo>
                  <a:lnTo>
                    <a:pt x="39899" y="127108"/>
                  </a:lnTo>
                  <a:lnTo>
                    <a:pt x="72510" y="132551"/>
                  </a:lnTo>
                  <a:lnTo>
                    <a:pt x="95568" y="138651"/>
                  </a:lnTo>
                  <a:lnTo>
                    <a:pt x="142903" y="144523"/>
                  </a:lnTo>
                  <a:lnTo>
                    <a:pt x="170224" y="150577"/>
                  </a:lnTo>
                  <a:lnTo>
                    <a:pt x="199926" y="155899"/>
                  </a:lnTo>
                  <a:lnTo>
                    <a:pt x="257824" y="181070"/>
                  </a:lnTo>
                  <a:lnTo>
                    <a:pt x="289009" y="204734"/>
                  </a:lnTo>
                  <a:lnTo>
                    <a:pt x="293813" y="212664"/>
                  </a:lnTo>
                  <a:lnTo>
                    <a:pt x="296897" y="228534"/>
                  </a:lnTo>
                  <a:lnTo>
                    <a:pt x="297431" y="246760"/>
                  </a:lnTo>
                  <a:lnTo>
                    <a:pt x="294029" y="257800"/>
                  </a:lnTo>
                  <a:lnTo>
                    <a:pt x="263342" y="304491"/>
                  </a:lnTo>
                  <a:lnTo>
                    <a:pt x="225881" y="330747"/>
                  </a:lnTo>
                  <a:lnTo>
                    <a:pt x="175037" y="355447"/>
                  </a:lnTo>
                  <a:lnTo>
                    <a:pt x="136587" y="365070"/>
                  </a:lnTo>
                  <a:lnTo>
                    <a:pt x="87457" y="367231"/>
                  </a:lnTo>
                  <a:lnTo>
                    <a:pt x="75030" y="363819"/>
                  </a:lnTo>
                  <a:lnTo>
                    <a:pt x="29025" y="335548"/>
                  </a:lnTo>
                  <a:lnTo>
                    <a:pt x="20396" y="327689"/>
                  </a:lnTo>
                  <a:lnTo>
                    <a:pt x="15680" y="316258"/>
                  </a:lnTo>
                  <a:lnTo>
                    <a:pt x="12260" y="303682"/>
                  </a:lnTo>
                  <a:lnTo>
                    <a:pt x="4221" y="287841"/>
                  </a:lnTo>
                  <a:lnTo>
                    <a:pt x="0" y="26028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SMARTInkShape-100"/>
            <p:cNvSpPr/>
            <p:nvPr/>
          </p:nvSpPr>
          <p:spPr>
            <a:xfrm>
              <a:off x="7977432" y="2905125"/>
              <a:ext cx="333069" cy="462478"/>
            </a:xfrm>
            <a:custGeom>
              <a:avLst/>
              <a:gdLst/>
              <a:ahLst/>
              <a:cxnLst/>
              <a:rect l="0" t="0" r="0" b="0"/>
              <a:pathLst>
                <a:path w="333069" h="462478">
                  <a:moveTo>
                    <a:pt x="154537" y="0"/>
                  </a:moveTo>
                  <a:lnTo>
                    <a:pt x="148216" y="0"/>
                  </a:lnTo>
                  <a:lnTo>
                    <a:pt x="141586" y="3528"/>
                  </a:lnTo>
                  <a:lnTo>
                    <a:pt x="97262" y="39491"/>
                  </a:lnTo>
                  <a:lnTo>
                    <a:pt x="57105" y="91502"/>
                  </a:lnTo>
                  <a:lnTo>
                    <a:pt x="31662" y="145246"/>
                  </a:lnTo>
                  <a:lnTo>
                    <a:pt x="15210" y="193295"/>
                  </a:lnTo>
                  <a:lnTo>
                    <a:pt x="9185" y="223519"/>
                  </a:lnTo>
                  <a:lnTo>
                    <a:pt x="2549" y="252759"/>
                  </a:lnTo>
                  <a:lnTo>
                    <a:pt x="0" y="312284"/>
                  </a:lnTo>
                  <a:lnTo>
                    <a:pt x="1187" y="333262"/>
                  </a:lnTo>
                  <a:lnTo>
                    <a:pt x="14460" y="392668"/>
                  </a:lnTo>
                  <a:lnTo>
                    <a:pt x="24397" y="413120"/>
                  </a:lnTo>
                  <a:lnTo>
                    <a:pt x="33197" y="423057"/>
                  </a:lnTo>
                  <a:lnTo>
                    <a:pt x="67476" y="447006"/>
                  </a:lnTo>
                  <a:lnTo>
                    <a:pt x="126921" y="462477"/>
                  </a:lnTo>
                  <a:lnTo>
                    <a:pt x="182327" y="452109"/>
                  </a:lnTo>
                  <a:lnTo>
                    <a:pt x="222007" y="435997"/>
                  </a:lnTo>
                  <a:lnTo>
                    <a:pt x="245818" y="418168"/>
                  </a:lnTo>
                  <a:lnTo>
                    <a:pt x="294620" y="362986"/>
                  </a:lnTo>
                  <a:lnTo>
                    <a:pt x="327729" y="304717"/>
                  </a:lnTo>
                  <a:lnTo>
                    <a:pt x="332920" y="248380"/>
                  </a:lnTo>
                  <a:lnTo>
                    <a:pt x="333068" y="234843"/>
                  </a:lnTo>
                  <a:lnTo>
                    <a:pt x="329575" y="226524"/>
                  </a:lnTo>
                  <a:lnTo>
                    <a:pt x="316553" y="210404"/>
                  </a:lnTo>
                  <a:lnTo>
                    <a:pt x="309006" y="205961"/>
                  </a:lnTo>
                  <a:lnTo>
                    <a:pt x="293381" y="203109"/>
                  </a:lnTo>
                  <a:lnTo>
                    <a:pt x="285478" y="206246"/>
                  </a:lnTo>
                  <a:lnTo>
                    <a:pt x="228081" y="242160"/>
                  </a:lnTo>
                  <a:lnTo>
                    <a:pt x="216768" y="253589"/>
                  </a:lnTo>
                  <a:lnTo>
                    <a:pt x="206007" y="266164"/>
                  </a:lnTo>
                  <a:lnTo>
                    <a:pt x="181068" y="288545"/>
                  </a:lnTo>
                  <a:lnTo>
                    <a:pt x="148028" y="341176"/>
                  </a:lnTo>
                  <a:lnTo>
                    <a:pt x="140169" y="366323"/>
                  </a:lnTo>
                  <a:lnTo>
                    <a:pt x="134922" y="375800"/>
                  </a:lnTo>
                  <a:lnTo>
                    <a:pt x="131277" y="390392"/>
                  </a:lnTo>
                  <a:lnTo>
                    <a:pt x="130724" y="40481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SMARTInkShape-101"/>
            <p:cNvSpPr/>
            <p:nvPr/>
          </p:nvSpPr>
          <p:spPr>
            <a:xfrm>
              <a:off x="7513051" y="2893219"/>
              <a:ext cx="249825" cy="464329"/>
            </a:xfrm>
            <a:custGeom>
              <a:avLst/>
              <a:gdLst/>
              <a:ahLst/>
              <a:cxnLst/>
              <a:rect l="0" t="0" r="0" b="0"/>
              <a:pathLst>
                <a:path w="249825" h="464329">
                  <a:moveTo>
                    <a:pt x="226012" y="35719"/>
                  </a:moveTo>
                  <a:lnTo>
                    <a:pt x="226012" y="24303"/>
                  </a:lnTo>
                  <a:lnTo>
                    <a:pt x="219691" y="23958"/>
                  </a:lnTo>
                  <a:lnTo>
                    <a:pt x="217829" y="22586"/>
                  </a:lnTo>
                  <a:lnTo>
                    <a:pt x="215760" y="17535"/>
                  </a:lnTo>
                  <a:lnTo>
                    <a:pt x="213885" y="15658"/>
                  </a:lnTo>
                  <a:lnTo>
                    <a:pt x="208275" y="13574"/>
                  </a:lnTo>
                  <a:lnTo>
                    <a:pt x="186160" y="12053"/>
                  </a:lnTo>
                  <a:lnTo>
                    <a:pt x="126872" y="31670"/>
                  </a:lnTo>
                  <a:lnTo>
                    <a:pt x="97193" y="41506"/>
                  </a:lnTo>
                  <a:lnTo>
                    <a:pt x="45263" y="75453"/>
                  </a:lnTo>
                  <a:lnTo>
                    <a:pt x="5116" y="126674"/>
                  </a:lnTo>
                  <a:lnTo>
                    <a:pt x="1370" y="138809"/>
                  </a:lnTo>
                  <a:lnTo>
                    <a:pt x="0" y="158737"/>
                  </a:lnTo>
                  <a:lnTo>
                    <a:pt x="3413" y="166682"/>
                  </a:lnTo>
                  <a:lnTo>
                    <a:pt x="8016" y="174622"/>
                  </a:lnTo>
                  <a:lnTo>
                    <a:pt x="10062" y="182561"/>
                  </a:lnTo>
                  <a:lnTo>
                    <a:pt x="18027" y="190499"/>
                  </a:lnTo>
                  <a:lnTo>
                    <a:pt x="46928" y="210784"/>
                  </a:lnTo>
                  <a:lnTo>
                    <a:pt x="91742" y="230678"/>
                  </a:lnTo>
                  <a:lnTo>
                    <a:pt x="151113" y="265919"/>
                  </a:lnTo>
                  <a:lnTo>
                    <a:pt x="186832" y="282224"/>
                  </a:lnTo>
                  <a:lnTo>
                    <a:pt x="196692" y="285506"/>
                  </a:lnTo>
                  <a:lnTo>
                    <a:pt x="224191" y="308436"/>
                  </a:lnTo>
                  <a:lnTo>
                    <a:pt x="231817" y="319204"/>
                  </a:lnTo>
                  <a:lnTo>
                    <a:pt x="239638" y="332704"/>
                  </a:lnTo>
                  <a:lnTo>
                    <a:pt x="243033" y="336896"/>
                  </a:lnTo>
                  <a:lnTo>
                    <a:pt x="246806" y="348610"/>
                  </a:lnTo>
                  <a:lnTo>
                    <a:pt x="249647" y="390787"/>
                  </a:lnTo>
                  <a:lnTo>
                    <a:pt x="246218" y="402107"/>
                  </a:lnTo>
                  <a:lnTo>
                    <a:pt x="221832" y="438756"/>
                  </a:lnTo>
                  <a:lnTo>
                    <a:pt x="216611" y="443316"/>
                  </a:lnTo>
                  <a:lnTo>
                    <a:pt x="182123" y="459819"/>
                  </a:lnTo>
                  <a:lnTo>
                    <a:pt x="122960" y="464226"/>
                  </a:lnTo>
                  <a:lnTo>
                    <a:pt x="92920" y="464328"/>
                  </a:lnTo>
                  <a:lnTo>
                    <a:pt x="89659" y="463010"/>
                  </a:lnTo>
                  <a:lnTo>
                    <a:pt x="87485" y="460809"/>
                  </a:lnTo>
                  <a:lnTo>
                    <a:pt x="86036" y="458018"/>
                  </a:lnTo>
                  <a:lnTo>
                    <a:pt x="83747" y="456158"/>
                  </a:lnTo>
                  <a:lnTo>
                    <a:pt x="77675" y="454091"/>
                  </a:lnTo>
                  <a:lnTo>
                    <a:pt x="75526" y="450894"/>
                  </a:lnTo>
                  <a:lnTo>
                    <a:pt x="72079" y="430280"/>
                  </a:lnTo>
                  <a:lnTo>
                    <a:pt x="71280" y="390689"/>
                  </a:lnTo>
                  <a:lnTo>
                    <a:pt x="85931" y="333133"/>
                  </a:lnTo>
                  <a:lnTo>
                    <a:pt x="104672" y="293656"/>
                  </a:lnTo>
                  <a:lnTo>
                    <a:pt x="145482" y="238123"/>
                  </a:lnTo>
                  <a:lnTo>
                    <a:pt x="192074" y="182562"/>
                  </a:lnTo>
                  <a:lnTo>
                    <a:pt x="225926" y="128486"/>
                  </a:lnTo>
                  <a:lnTo>
                    <a:pt x="246289" y="86653"/>
                  </a:lnTo>
                  <a:lnTo>
                    <a:pt x="249783" y="28146"/>
                  </a:lnTo>
                  <a:lnTo>
                    <a:pt x="249824"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SMARTInkShape-102"/>
            <p:cNvSpPr/>
            <p:nvPr/>
          </p:nvSpPr>
          <p:spPr>
            <a:xfrm>
              <a:off x="9967410" y="3113765"/>
              <a:ext cx="188622" cy="207379"/>
            </a:xfrm>
            <a:custGeom>
              <a:avLst/>
              <a:gdLst/>
              <a:ahLst/>
              <a:cxnLst/>
              <a:rect l="0" t="0" r="0" b="0"/>
              <a:pathLst>
                <a:path w="188622" h="207379">
                  <a:moveTo>
                    <a:pt x="188621" y="41391"/>
                  </a:moveTo>
                  <a:lnTo>
                    <a:pt x="188621" y="35071"/>
                  </a:lnTo>
                  <a:lnTo>
                    <a:pt x="187298" y="33209"/>
                  </a:lnTo>
                  <a:lnTo>
                    <a:pt x="185094" y="31967"/>
                  </a:lnTo>
                  <a:lnTo>
                    <a:pt x="182301" y="31140"/>
                  </a:lnTo>
                  <a:lnTo>
                    <a:pt x="180439" y="29265"/>
                  </a:lnTo>
                  <a:lnTo>
                    <a:pt x="178369" y="23655"/>
                  </a:lnTo>
                  <a:lnTo>
                    <a:pt x="177206" y="13059"/>
                  </a:lnTo>
                  <a:lnTo>
                    <a:pt x="175718" y="10597"/>
                  </a:lnTo>
                  <a:lnTo>
                    <a:pt x="173405" y="8955"/>
                  </a:lnTo>
                  <a:lnTo>
                    <a:pt x="153865" y="0"/>
                  </a:lnTo>
                  <a:lnTo>
                    <a:pt x="139660" y="65"/>
                  </a:lnTo>
                  <a:lnTo>
                    <a:pt x="80695" y="18478"/>
                  </a:lnTo>
                  <a:lnTo>
                    <a:pt x="57425" y="33279"/>
                  </a:lnTo>
                  <a:lnTo>
                    <a:pt x="37300" y="54422"/>
                  </a:lnTo>
                  <a:lnTo>
                    <a:pt x="18648" y="85269"/>
                  </a:lnTo>
                  <a:lnTo>
                    <a:pt x="940" y="139133"/>
                  </a:lnTo>
                  <a:lnTo>
                    <a:pt x="0" y="146240"/>
                  </a:lnTo>
                  <a:lnTo>
                    <a:pt x="2484" y="157664"/>
                  </a:lnTo>
                  <a:lnTo>
                    <a:pt x="6676" y="167151"/>
                  </a:lnTo>
                  <a:lnTo>
                    <a:pt x="10356" y="179930"/>
                  </a:lnTo>
                  <a:lnTo>
                    <a:pt x="17915" y="192095"/>
                  </a:lnTo>
                  <a:lnTo>
                    <a:pt x="20148" y="200093"/>
                  </a:lnTo>
                  <a:lnTo>
                    <a:pt x="22066" y="202755"/>
                  </a:lnTo>
                  <a:lnTo>
                    <a:pt x="24668" y="204529"/>
                  </a:lnTo>
                  <a:lnTo>
                    <a:pt x="34651" y="207027"/>
                  </a:lnTo>
                  <a:lnTo>
                    <a:pt x="38349" y="207378"/>
                  </a:lnTo>
                  <a:lnTo>
                    <a:pt x="45987" y="204239"/>
                  </a:lnTo>
                  <a:lnTo>
                    <a:pt x="49875" y="201550"/>
                  </a:lnTo>
                  <a:lnTo>
                    <a:pt x="92643" y="146391"/>
                  </a:lnTo>
                  <a:lnTo>
                    <a:pt x="111796" y="108576"/>
                  </a:lnTo>
                  <a:lnTo>
                    <a:pt x="119647" y="80581"/>
                  </a:lnTo>
                  <a:lnTo>
                    <a:pt x="124893" y="69392"/>
                  </a:lnTo>
                  <a:lnTo>
                    <a:pt x="128926" y="32388"/>
                  </a:lnTo>
                  <a:lnTo>
                    <a:pt x="130304" y="31420"/>
                  </a:lnTo>
                  <a:lnTo>
                    <a:pt x="139327" y="29740"/>
                  </a:lnTo>
                  <a:lnTo>
                    <a:pt x="133808" y="29535"/>
                  </a:lnTo>
                  <a:lnTo>
                    <a:pt x="136919" y="29507"/>
                  </a:lnTo>
                  <a:lnTo>
                    <a:pt x="138278" y="32146"/>
                  </a:lnTo>
                  <a:lnTo>
                    <a:pt x="140891" y="75210"/>
                  </a:lnTo>
                  <a:lnTo>
                    <a:pt x="129822" y="133194"/>
                  </a:lnTo>
                  <a:lnTo>
                    <a:pt x="129577" y="138312"/>
                  </a:lnTo>
                  <a:lnTo>
                    <a:pt x="140996" y="18426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SMARTInkShape-103"/>
            <p:cNvSpPr/>
            <p:nvPr/>
          </p:nvSpPr>
          <p:spPr>
            <a:xfrm>
              <a:off x="10203666" y="3083930"/>
              <a:ext cx="261766" cy="208559"/>
            </a:xfrm>
            <a:custGeom>
              <a:avLst/>
              <a:gdLst/>
              <a:ahLst/>
              <a:cxnLst/>
              <a:rect l="0" t="0" r="0" b="0"/>
              <a:pathLst>
                <a:path w="261766" h="208559">
                  <a:moveTo>
                    <a:pt x="23803" y="35508"/>
                  </a:moveTo>
                  <a:lnTo>
                    <a:pt x="23803" y="65005"/>
                  </a:lnTo>
                  <a:lnTo>
                    <a:pt x="13000" y="111479"/>
                  </a:lnTo>
                  <a:lnTo>
                    <a:pt x="10900" y="133571"/>
                  </a:lnTo>
                  <a:lnTo>
                    <a:pt x="2537" y="157086"/>
                  </a:lnTo>
                  <a:lnTo>
                    <a:pt x="0" y="208558"/>
                  </a:lnTo>
                  <a:lnTo>
                    <a:pt x="1313" y="151341"/>
                  </a:lnTo>
                  <a:lnTo>
                    <a:pt x="9414" y="128160"/>
                  </a:lnTo>
                  <a:lnTo>
                    <a:pt x="14689" y="106175"/>
                  </a:lnTo>
                  <a:lnTo>
                    <a:pt x="21103" y="82905"/>
                  </a:lnTo>
                  <a:lnTo>
                    <a:pt x="23926" y="68479"/>
                  </a:lnTo>
                  <a:lnTo>
                    <a:pt x="35823" y="41255"/>
                  </a:lnTo>
                  <a:lnTo>
                    <a:pt x="38431" y="39339"/>
                  </a:lnTo>
                  <a:lnTo>
                    <a:pt x="44856" y="35887"/>
                  </a:lnTo>
                  <a:lnTo>
                    <a:pt x="52122" y="29943"/>
                  </a:lnTo>
                  <a:lnTo>
                    <a:pt x="55911" y="29152"/>
                  </a:lnTo>
                  <a:lnTo>
                    <a:pt x="59761" y="29948"/>
                  </a:lnTo>
                  <a:lnTo>
                    <a:pt x="67565" y="33036"/>
                  </a:lnTo>
                  <a:lnTo>
                    <a:pt x="75444" y="34409"/>
                  </a:lnTo>
                  <a:lnTo>
                    <a:pt x="83355" y="42075"/>
                  </a:lnTo>
                  <a:lnTo>
                    <a:pt x="103621" y="70758"/>
                  </a:lnTo>
                  <a:lnTo>
                    <a:pt x="106102" y="86521"/>
                  </a:lnTo>
                  <a:lnTo>
                    <a:pt x="107128" y="145995"/>
                  </a:lnTo>
                  <a:lnTo>
                    <a:pt x="107147" y="166413"/>
                  </a:lnTo>
                  <a:lnTo>
                    <a:pt x="107147" y="132166"/>
                  </a:lnTo>
                  <a:lnTo>
                    <a:pt x="110674" y="121241"/>
                  </a:lnTo>
                  <a:lnTo>
                    <a:pt x="126131" y="89817"/>
                  </a:lnTo>
                  <a:lnTo>
                    <a:pt x="132174" y="66886"/>
                  </a:lnTo>
                  <a:lnTo>
                    <a:pt x="182452" y="7928"/>
                  </a:lnTo>
                  <a:lnTo>
                    <a:pt x="190446" y="3407"/>
                  </a:lnTo>
                  <a:lnTo>
                    <a:pt x="202145" y="265"/>
                  </a:lnTo>
                  <a:lnTo>
                    <a:pt x="208017" y="0"/>
                  </a:lnTo>
                  <a:lnTo>
                    <a:pt x="215038" y="3411"/>
                  </a:lnTo>
                  <a:lnTo>
                    <a:pt x="242127" y="27782"/>
                  </a:lnTo>
                  <a:lnTo>
                    <a:pt x="246512" y="39130"/>
                  </a:lnTo>
                  <a:lnTo>
                    <a:pt x="260688" y="97826"/>
                  </a:lnTo>
                  <a:lnTo>
                    <a:pt x="261765" y="128462"/>
                  </a:lnTo>
                  <a:lnTo>
                    <a:pt x="250166" y="187743"/>
                  </a:lnTo>
                  <a:lnTo>
                    <a:pt x="238115" y="20219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SMARTInkShape-104"/>
            <p:cNvSpPr/>
            <p:nvPr/>
          </p:nvSpPr>
          <p:spPr>
            <a:xfrm>
              <a:off x="10562752" y="3072364"/>
              <a:ext cx="152309" cy="249418"/>
            </a:xfrm>
            <a:custGeom>
              <a:avLst/>
              <a:gdLst/>
              <a:ahLst/>
              <a:cxnLst/>
              <a:rect l="0" t="0" r="0" b="0"/>
              <a:pathLst>
                <a:path w="152309" h="249418">
                  <a:moveTo>
                    <a:pt x="21904" y="70886"/>
                  </a:moveTo>
                  <a:lnTo>
                    <a:pt x="21904" y="88967"/>
                  </a:lnTo>
                  <a:lnTo>
                    <a:pt x="23227" y="90878"/>
                  </a:lnTo>
                  <a:lnTo>
                    <a:pt x="25432" y="92152"/>
                  </a:lnTo>
                  <a:lnTo>
                    <a:pt x="34031" y="94363"/>
                  </a:lnTo>
                  <a:lnTo>
                    <a:pt x="50237" y="94654"/>
                  </a:lnTo>
                  <a:lnTo>
                    <a:pt x="57868" y="91151"/>
                  </a:lnTo>
                  <a:lnTo>
                    <a:pt x="61755" y="88365"/>
                  </a:lnTo>
                  <a:lnTo>
                    <a:pt x="90880" y="79998"/>
                  </a:lnTo>
                  <a:lnTo>
                    <a:pt x="131230" y="54847"/>
                  </a:lnTo>
                  <a:lnTo>
                    <a:pt x="136639" y="47001"/>
                  </a:lnTo>
                  <a:lnTo>
                    <a:pt x="140367" y="39104"/>
                  </a:lnTo>
                  <a:lnTo>
                    <a:pt x="148579" y="27220"/>
                  </a:lnTo>
                  <a:lnTo>
                    <a:pt x="152308" y="13705"/>
                  </a:lnTo>
                  <a:lnTo>
                    <a:pt x="146385" y="5731"/>
                  </a:lnTo>
                  <a:lnTo>
                    <a:pt x="139847" y="2241"/>
                  </a:lnTo>
                  <a:lnTo>
                    <a:pt x="124872" y="0"/>
                  </a:lnTo>
                  <a:lnTo>
                    <a:pt x="117057" y="3221"/>
                  </a:lnTo>
                  <a:lnTo>
                    <a:pt x="109173" y="7740"/>
                  </a:lnTo>
                  <a:lnTo>
                    <a:pt x="101260" y="9748"/>
                  </a:lnTo>
                  <a:lnTo>
                    <a:pt x="93334" y="17696"/>
                  </a:lnTo>
                  <a:lnTo>
                    <a:pt x="84077" y="28725"/>
                  </a:lnTo>
                  <a:lnTo>
                    <a:pt x="65314" y="43695"/>
                  </a:lnTo>
                  <a:lnTo>
                    <a:pt x="19735" y="102814"/>
                  </a:lnTo>
                  <a:lnTo>
                    <a:pt x="2386" y="158209"/>
                  </a:lnTo>
                  <a:lnTo>
                    <a:pt x="0" y="174078"/>
                  </a:lnTo>
                  <a:lnTo>
                    <a:pt x="4977" y="197888"/>
                  </a:lnTo>
                  <a:lnTo>
                    <a:pt x="24501" y="237263"/>
                  </a:lnTo>
                  <a:lnTo>
                    <a:pt x="27604" y="241336"/>
                  </a:lnTo>
                  <a:lnTo>
                    <a:pt x="34580" y="245860"/>
                  </a:lnTo>
                  <a:lnTo>
                    <a:pt x="49837" y="248765"/>
                  </a:lnTo>
                  <a:lnTo>
                    <a:pt x="73512" y="249417"/>
                  </a:lnTo>
                  <a:lnTo>
                    <a:pt x="81442" y="245924"/>
                  </a:lnTo>
                  <a:lnTo>
                    <a:pt x="117154" y="21376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118932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3600" dirty="0" smtClean="0"/>
              <a:t>Draw the bar model for this problem.  Solve for a </a:t>
            </a:r>
            <a:r>
              <a:rPr lang="en-US" sz="3600" b="1" dirty="0" smtClean="0"/>
              <a:t>bonus point</a:t>
            </a:r>
            <a:r>
              <a:rPr lang="en-US" sz="3600" dirty="0" smtClean="0"/>
              <a:t> after your teacher checks.</a:t>
            </a:r>
          </a:p>
          <a:p>
            <a:endParaRPr lang="en-US" sz="3600" dirty="0" smtClean="0"/>
          </a:p>
          <a:p>
            <a:r>
              <a:rPr lang="en-US" sz="3600" dirty="0" smtClean="0"/>
              <a:t>At the beach, 8 children pick up a total of 112 seashells. They share the seashells equally. How many seashells does each child have? </a:t>
            </a:r>
            <a:endParaRPr lang="en-US" sz="3600"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spTree>
    <p:extLst>
      <p:ext uri="{BB962C8B-B14F-4D97-AF65-F5344CB8AC3E}">
        <p14:creationId xmlns:p14="http://schemas.microsoft.com/office/powerpoint/2010/main" val="1382716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27082" y="1027201"/>
            <a:ext cx="8885530" cy="2001892"/>
          </a:xfrm>
        </p:spPr>
        <p:txBody>
          <a:bodyPr/>
          <a:lstStyle/>
          <a:p>
            <a:r>
              <a:rPr lang="en-US" sz="6000" dirty="0" smtClean="0"/>
              <a:t>What multiplication sentence does this bar model show? Solve.</a:t>
            </a:r>
          </a:p>
          <a:p>
            <a:endParaRPr lang="en-US" sz="6000" dirty="0" smtClean="0"/>
          </a:p>
          <a:p>
            <a:endParaRPr lang="en-US" sz="6000"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pic>
        <p:nvPicPr>
          <p:cNvPr id="5" name="Picture 4"/>
          <p:cNvPicPr>
            <a:picLocks noChangeAspect="1"/>
          </p:cNvPicPr>
          <p:nvPr/>
        </p:nvPicPr>
        <p:blipFill>
          <a:blip r:embed="rId3"/>
          <a:stretch>
            <a:fillRect/>
          </a:stretch>
        </p:blipFill>
        <p:spPr>
          <a:xfrm>
            <a:off x="4127582" y="2831160"/>
            <a:ext cx="3644900" cy="2743200"/>
          </a:xfrm>
          <a:prstGeom prst="rect">
            <a:avLst/>
          </a:prstGeom>
        </p:spPr>
      </p:pic>
    </p:spTree>
    <p:extLst>
      <p:ext uri="{BB962C8B-B14F-4D97-AF65-F5344CB8AC3E}">
        <p14:creationId xmlns:p14="http://schemas.microsoft.com/office/powerpoint/2010/main" val="75839859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grpSp>
        <p:nvGrpSpPr>
          <p:cNvPr id="53" name="SMARTInkShape-Group20"/>
          <p:cNvGrpSpPr/>
          <p:nvPr/>
        </p:nvGrpSpPr>
        <p:grpSpPr>
          <a:xfrm>
            <a:off x="6988969" y="4155281"/>
            <a:ext cx="2714466" cy="631033"/>
            <a:chOff x="6988969" y="4155281"/>
            <a:chExt cx="2714466" cy="631033"/>
          </a:xfrm>
        </p:grpSpPr>
        <p:sp>
          <p:nvSpPr>
            <p:cNvPr id="41" name="SMARTInkShape-105"/>
            <p:cNvSpPr/>
            <p:nvPr/>
          </p:nvSpPr>
          <p:spPr>
            <a:xfrm>
              <a:off x="7691644" y="4476795"/>
              <a:ext cx="190088" cy="309519"/>
            </a:xfrm>
            <a:custGeom>
              <a:avLst/>
              <a:gdLst/>
              <a:ahLst/>
              <a:cxnLst/>
              <a:rect l="0" t="0" r="0" b="0"/>
              <a:pathLst>
                <a:path w="190088" h="309519">
                  <a:moveTo>
                    <a:pt x="118856" y="35674"/>
                  </a:moveTo>
                  <a:lnTo>
                    <a:pt x="130272" y="24258"/>
                  </a:lnTo>
                  <a:lnTo>
                    <a:pt x="130617" y="17592"/>
                  </a:lnTo>
                  <a:lnTo>
                    <a:pt x="129342" y="15682"/>
                  </a:lnTo>
                  <a:lnTo>
                    <a:pt x="127170" y="14408"/>
                  </a:lnTo>
                  <a:lnTo>
                    <a:pt x="120499" y="12364"/>
                  </a:lnTo>
                  <a:lnTo>
                    <a:pt x="109675" y="3778"/>
                  </a:lnTo>
                  <a:lnTo>
                    <a:pt x="102428" y="1654"/>
                  </a:lnTo>
                  <a:lnTo>
                    <a:pt x="55832" y="0"/>
                  </a:lnTo>
                  <a:lnTo>
                    <a:pt x="47629" y="3502"/>
                  </a:lnTo>
                  <a:lnTo>
                    <a:pt x="39575" y="8146"/>
                  </a:lnTo>
                  <a:lnTo>
                    <a:pt x="27603" y="12083"/>
                  </a:lnTo>
                  <a:lnTo>
                    <a:pt x="7735" y="28288"/>
                  </a:lnTo>
                  <a:lnTo>
                    <a:pt x="3323" y="35919"/>
                  </a:lnTo>
                  <a:lnTo>
                    <a:pt x="0" y="57149"/>
                  </a:lnTo>
                  <a:lnTo>
                    <a:pt x="9245" y="72130"/>
                  </a:lnTo>
                  <a:lnTo>
                    <a:pt x="10063" y="75853"/>
                  </a:lnTo>
                  <a:lnTo>
                    <a:pt x="11932" y="78335"/>
                  </a:lnTo>
                  <a:lnTo>
                    <a:pt x="17535" y="81093"/>
                  </a:lnTo>
                  <a:lnTo>
                    <a:pt x="31912" y="84186"/>
                  </a:lnTo>
                  <a:lnTo>
                    <a:pt x="43559" y="91353"/>
                  </a:lnTo>
                  <a:lnTo>
                    <a:pt x="56712" y="94064"/>
                  </a:lnTo>
                  <a:lnTo>
                    <a:pt x="85455" y="95055"/>
                  </a:lnTo>
                  <a:lnTo>
                    <a:pt x="94310" y="98666"/>
                  </a:lnTo>
                  <a:lnTo>
                    <a:pt x="98523" y="101481"/>
                  </a:lnTo>
                  <a:lnTo>
                    <a:pt x="128215" y="109897"/>
                  </a:lnTo>
                  <a:lnTo>
                    <a:pt x="154352" y="127640"/>
                  </a:lnTo>
                  <a:lnTo>
                    <a:pt x="162413" y="130787"/>
                  </a:lnTo>
                  <a:lnTo>
                    <a:pt x="182343" y="147303"/>
                  </a:lnTo>
                  <a:lnTo>
                    <a:pt x="186760" y="158489"/>
                  </a:lnTo>
                  <a:lnTo>
                    <a:pt x="190087" y="200267"/>
                  </a:lnTo>
                  <a:lnTo>
                    <a:pt x="186674" y="211573"/>
                  </a:lnTo>
                  <a:lnTo>
                    <a:pt x="171296" y="235079"/>
                  </a:lnTo>
                  <a:lnTo>
                    <a:pt x="168621" y="248212"/>
                  </a:lnTo>
                  <a:lnTo>
                    <a:pt x="165262" y="254095"/>
                  </a:lnTo>
                  <a:lnTo>
                    <a:pt x="127133" y="289524"/>
                  </a:lnTo>
                  <a:lnTo>
                    <a:pt x="115479" y="294017"/>
                  </a:lnTo>
                  <a:lnTo>
                    <a:pt x="102803" y="297337"/>
                  </a:lnTo>
                  <a:lnTo>
                    <a:pt x="83886" y="306719"/>
                  </a:lnTo>
                  <a:lnTo>
                    <a:pt x="35512" y="30951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SMARTInkShape-106"/>
            <p:cNvSpPr/>
            <p:nvPr/>
          </p:nvSpPr>
          <p:spPr>
            <a:xfrm>
              <a:off x="7977188" y="4465396"/>
              <a:ext cx="130969" cy="261323"/>
            </a:xfrm>
            <a:custGeom>
              <a:avLst/>
              <a:gdLst/>
              <a:ahLst/>
              <a:cxnLst/>
              <a:rect l="0" t="0" r="0" b="0"/>
              <a:pathLst>
                <a:path w="130969" h="261323">
                  <a:moveTo>
                    <a:pt x="0" y="82792"/>
                  </a:moveTo>
                  <a:lnTo>
                    <a:pt x="6320" y="82792"/>
                  </a:lnTo>
                  <a:lnTo>
                    <a:pt x="8182" y="84114"/>
                  </a:lnTo>
                  <a:lnTo>
                    <a:pt x="9424" y="86319"/>
                  </a:lnTo>
                  <a:lnTo>
                    <a:pt x="10251" y="89112"/>
                  </a:lnTo>
                  <a:lnTo>
                    <a:pt x="17736" y="99363"/>
                  </a:lnTo>
                  <a:lnTo>
                    <a:pt x="24639" y="103386"/>
                  </a:lnTo>
                  <a:lnTo>
                    <a:pt x="39851" y="105968"/>
                  </a:lnTo>
                  <a:lnTo>
                    <a:pt x="63513" y="106549"/>
                  </a:lnTo>
                  <a:lnTo>
                    <a:pt x="71443" y="103052"/>
                  </a:lnTo>
                  <a:lnTo>
                    <a:pt x="79378" y="98410"/>
                  </a:lnTo>
                  <a:lnTo>
                    <a:pt x="91282" y="94475"/>
                  </a:lnTo>
                  <a:lnTo>
                    <a:pt x="123031" y="66753"/>
                  </a:lnTo>
                  <a:lnTo>
                    <a:pt x="127441" y="58906"/>
                  </a:lnTo>
                  <a:lnTo>
                    <a:pt x="130271" y="43090"/>
                  </a:lnTo>
                  <a:lnTo>
                    <a:pt x="130762" y="31193"/>
                  </a:lnTo>
                  <a:lnTo>
                    <a:pt x="127348" y="23258"/>
                  </a:lnTo>
                  <a:lnTo>
                    <a:pt x="113227" y="5730"/>
                  </a:lnTo>
                  <a:lnTo>
                    <a:pt x="106326" y="2239"/>
                  </a:lnTo>
                  <a:lnTo>
                    <a:pt x="91117" y="0"/>
                  </a:lnTo>
                  <a:lnTo>
                    <a:pt x="83270" y="3221"/>
                  </a:lnTo>
                  <a:lnTo>
                    <a:pt x="31750" y="51061"/>
                  </a:lnTo>
                  <a:lnTo>
                    <a:pt x="27340" y="62516"/>
                  </a:lnTo>
                  <a:lnTo>
                    <a:pt x="13768" y="114748"/>
                  </a:lnTo>
                  <a:lnTo>
                    <a:pt x="5415" y="146333"/>
                  </a:lnTo>
                  <a:lnTo>
                    <a:pt x="14937" y="201857"/>
                  </a:lnTo>
                  <a:lnTo>
                    <a:pt x="24711" y="222140"/>
                  </a:lnTo>
                  <a:lnTo>
                    <a:pt x="39865" y="240845"/>
                  </a:lnTo>
                  <a:lnTo>
                    <a:pt x="57967" y="253242"/>
                  </a:lnTo>
                  <a:lnTo>
                    <a:pt x="73766" y="258972"/>
                  </a:lnTo>
                  <a:lnTo>
                    <a:pt x="111082" y="261322"/>
                  </a:lnTo>
                  <a:lnTo>
                    <a:pt x="119043" y="257829"/>
                  </a:lnTo>
                  <a:lnTo>
                    <a:pt x="130968" y="24947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SMARTInkShape-107"/>
            <p:cNvSpPr/>
            <p:nvPr/>
          </p:nvSpPr>
          <p:spPr>
            <a:xfrm>
              <a:off x="8227771" y="4441568"/>
              <a:ext cx="142324" cy="255782"/>
            </a:xfrm>
            <a:custGeom>
              <a:avLst/>
              <a:gdLst/>
              <a:ahLst/>
              <a:cxnLst/>
              <a:rect l="0" t="0" r="0" b="0"/>
              <a:pathLst>
                <a:path w="142324" h="255782">
                  <a:moveTo>
                    <a:pt x="142323" y="35182"/>
                  </a:moveTo>
                  <a:lnTo>
                    <a:pt x="142323" y="17445"/>
                  </a:lnTo>
                  <a:lnTo>
                    <a:pt x="141000" y="15420"/>
                  </a:lnTo>
                  <a:lnTo>
                    <a:pt x="138795" y="14070"/>
                  </a:lnTo>
                  <a:lnTo>
                    <a:pt x="136002" y="13170"/>
                  </a:lnTo>
                  <a:lnTo>
                    <a:pt x="120656" y="1276"/>
                  </a:lnTo>
                  <a:lnTo>
                    <a:pt x="112825" y="0"/>
                  </a:lnTo>
                  <a:lnTo>
                    <a:pt x="75857" y="11620"/>
                  </a:lnTo>
                  <a:lnTo>
                    <a:pt x="55143" y="27800"/>
                  </a:lnTo>
                  <a:lnTo>
                    <a:pt x="19295" y="80714"/>
                  </a:lnTo>
                  <a:lnTo>
                    <a:pt x="5730" y="136879"/>
                  </a:lnTo>
                  <a:lnTo>
                    <a:pt x="0" y="185864"/>
                  </a:lnTo>
                  <a:lnTo>
                    <a:pt x="3221" y="198284"/>
                  </a:lnTo>
                  <a:lnTo>
                    <a:pt x="20064" y="234792"/>
                  </a:lnTo>
                  <a:lnTo>
                    <a:pt x="21129" y="239692"/>
                  </a:lnTo>
                  <a:lnTo>
                    <a:pt x="23163" y="242960"/>
                  </a:lnTo>
                  <a:lnTo>
                    <a:pt x="25841" y="245138"/>
                  </a:lnTo>
                  <a:lnTo>
                    <a:pt x="32345" y="248881"/>
                  </a:lnTo>
                  <a:lnTo>
                    <a:pt x="39645" y="254955"/>
                  </a:lnTo>
                  <a:lnTo>
                    <a:pt x="43444" y="255781"/>
                  </a:lnTo>
                  <a:lnTo>
                    <a:pt x="47299" y="255008"/>
                  </a:lnTo>
                  <a:lnTo>
                    <a:pt x="55111" y="251945"/>
                  </a:lnTo>
                  <a:lnTo>
                    <a:pt x="62993" y="250584"/>
                  </a:lnTo>
                  <a:lnTo>
                    <a:pt x="70905" y="242923"/>
                  </a:lnTo>
                  <a:lnTo>
                    <a:pt x="98668" y="203799"/>
                  </a:lnTo>
                  <a:lnTo>
                    <a:pt x="112228" y="147783"/>
                  </a:lnTo>
                  <a:lnTo>
                    <a:pt x="119465" y="90831"/>
                  </a:lnTo>
                  <a:lnTo>
                    <a:pt x="129660" y="48139"/>
                  </a:lnTo>
                  <a:lnTo>
                    <a:pt x="130372" y="35940"/>
                  </a:lnTo>
                  <a:lnTo>
                    <a:pt x="130417" y="88388"/>
                  </a:lnTo>
                  <a:lnTo>
                    <a:pt x="130417" y="142432"/>
                  </a:lnTo>
                  <a:lnTo>
                    <a:pt x="131740" y="158255"/>
                  </a:lnTo>
                  <a:lnTo>
                    <a:pt x="141832" y="215395"/>
                  </a:lnTo>
                  <a:lnTo>
                    <a:pt x="142323" y="22568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SMARTInkShape-108"/>
            <p:cNvSpPr/>
            <p:nvPr/>
          </p:nvSpPr>
          <p:spPr>
            <a:xfrm>
              <a:off x="8477414" y="4477389"/>
              <a:ext cx="178413" cy="261136"/>
            </a:xfrm>
            <a:custGeom>
              <a:avLst/>
              <a:gdLst/>
              <a:ahLst/>
              <a:cxnLst/>
              <a:rect l="0" t="0" r="0" b="0"/>
              <a:pathLst>
                <a:path w="178413" h="261136">
                  <a:moveTo>
                    <a:pt x="130805" y="35080"/>
                  </a:moveTo>
                  <a:lnTo>
                    <a:pt x="130805" y="28759"/>
                  </a:lnTo>
                  <a:lnTo>
                    <a:pt x="129482" y="26897"/>
                  </a:lnTo>
                  <a:lnTo>
                    <a:pt x="127277" y="25656"/>
                  </a:lnTo>
                  <a:lnTo>
                    <a:pt x="120553" y="23664"/>
                  </a:lnTo>
                  <a:lnTo>
                    <a:pt x="98687" y="4217"/>
                  </a:lnTo>
                  <a:lnTo>
                    <a:pt x="87039" y="800"/>
                  </a:lnTo>
                  <a:lnTo>
                    <a:pt x="79163" y="0"/>
                  </a:lnTo>
                  <a:lnTo>
                    <a:pt x="71252" y="3173"/>
                  </a:lnTo>
                  <a:lnTo>
                    <a:pt x="67291" y="5871"/>
                  </a:lnTo>
                  <a:lnTo>
                    <a:pt x="38035" y="14084"/>
                  </a:lnTo>
                  <a:lnTo>
                    <a:pt x="20170" y="27698"/>
                  </a:lnTo>
                  <a:lnTo>
                    <a:pt x="15488" y="35327"/>
                  </a:lnTo>
                  <a:lnTo>
                    <a:pt x="14240" y="39214"/>
                  </a:lnTo>
                  <a:lnTo>
                    <a:pt x="12084" y="41804"/>
                  </a:lnTo>
                  <a:lnTo>
                    <a:pt x="4053" y="46774"/>
                  </a:lnTo>
                  <a:lnTo>
                    <a:pt x="1710" y="52624"/>
                  </a:lnTo>
                  <a:lnTo>
                    <a:pt x="0" y="74914"/>
                  </a:lnTo>
                  <a:lnTo>
                    <a:pt x="3437" y="82770"/>
                  </a:lnTo>
                  <a:lnTo>
                    <a:pt x="6205" y="86717"/>
                  </a:lnTo>
                  <a:lnTo>
                    <a:pt x="12810" y="91103"/>
                  </a:lnTo>
                  <a:lnTo>
                    <a:pt x="20154" y="94375"/>
                  </a:lnTo>
                  <a:lnTo>
                    <a:pt x="31726" y="102331"/>
                  </a:lnTo>
                  <a:lnTo>
                    <a:pt x="43534" y="105277"/>
                  </a:lnTo>
                  <a:lnTo>
                    <a:pt x="51448" y="105966"/>
                  </a:lnTo>
                  <a:lnTo>
                    <a:pt x="59375" y="109800"/>
                  </a:lnTo>
                  <a:lnTo>
                    <a:pt x="63341" y="112674"/>
                  </a:lnTo>
                  <a:lnTo>
                    <a:pt x="68631" y="113268"/>
                  </a:lnTo>
                  <a:lnTo>
                    <a:pt x="87395" y="110428"/>
                  </a:lnTo>
                  <a:lnTo>
                    <a:pt x="128105" y="121367"/>
                  </a:lnTo>
                  <a:lnTo>
                    <a:pt x="137542" y="126346"/>
                  </a:lnTo>
                  <a:lnTo>
                    <a:pt x="150293" y="130472"/>
                  </a:lnTo>
                  <a:lnTo>
                    <a:pt x="162449" y="138163"/>
                  </a:lnTo>
                  <a:lnTo>
                    <a:pt x="170446" y="140426"/>
                  </a:lnTo>
                  <a:lnTo>
                    <a:pt x="173107" y="142352"/>
                  </a:lnTo>
                  <a:lnTo>
                    <a:pt x="174881" y="144959"/>
                  </a:lnTo>
                  <a:lnTo>
                    <a:pt x="177378" y="154949"/>
                  </a:lnTo>
                  <a:lnTo>
                    <a:pt x="178412" y="193844"/>
                  </a:lnTo>
                  <a:lnTo>
                    <a:pt x="174894" y="201773"/>
                  </a:lnTo>
                  <a:lnTo>
                    <a:pt x="138680" y="241455"/>
                  </a:lnTo>
                  <a:lnTo>
                    <a:pt x="127249" y="245865"/>
                  </a:lnTo>
                  <a:lnTo>
                    <a:pt x="114672" y="249147"/>
                  </a:lnTo>
                  <a:lnTo>
                    <a:pt x="95819" y="258506"/>
                  </a:lnTo>
                  <a:lnTo>
                    <a:pt x="67347" y="261135"/>
                  </a:lnTo>
                  <a:lnTo>
                    <a:pt x="59387" y="257698"/>
                  </a:lnTo>
                  <a:lnTo>
                    <a:pt x="47461" y="24939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SMARTInkShape-109"/>
            <p:cNvSpPr/>
            <p:nvPr/>
          </p:nvSpPr>
          <p:spPr>
            <a:xfrm>
              <a:off x="8727281" y="4172234"/>
              <a:ext cx="190501" cy="566455"/>
            </a:xfrm>
            <a:custGeom>
              <a:avLst/>
              <a:gdLst/>
              <a:ahLst/>
              <a:cxnLst/>
              <a:rect l="0" t="0" r="0" b="0"/>
              <a:pathLst>
                <a:path w="190501" h="566455">
                  <a:moveTo>
                    <a:pt x="0" y="6860"/>
                  </a:moveTo>
                  <a:lnTo>
                    <a:pt x="6860" y="0"/>
                  </a:lnTo>
                  <a:lnTo>
                    <a:pt x="1165" y="5695"/>
                  </a:lnTo>
                  <a:lnTo>
                    <a:pt x="2099" y="6083"/>
                  </a:lnTo>
                  <a:lnTo>
                    <a:pt x="6667" y="6515"/>
                  </a:lnTo>
                  <a:lnTo>
                    <a:pt x="8413" y="9275"/>
                  </a:lnTo>
                  <a:lnTo>
                    <a:pt x="19998" y="68009"/>
                  </a:lnTo>
                  <a:lnTo>
                    <a:pt x="31660" y="127283"/>
                  </a:lnTo>
                  <a:lnTo>
                    <a:pt x="38445" y="177344"/>
                  </a:lnTo>
                  <a:lnTo>
                    <a:pt x="45812" y="231477"/>
                  </a:lnTo>
                  <a:lnTo>
                    <a:pt x="47267" y="289892"/>
                  </a:lnTo>
                  <a:lnTo>
                    <a:pt x="48842" y="336637"/>
                  </a:lnTo>
                  <a:lnTo>
                    <a:pt x="55777" y="382678"/>
                  </a:lnTo>
                  <a:lnTo>
                    <a:pt x="58790" y="434461"/>
                  </a:lnTo>
                  <a:lnTo>
                    <a:pt x="59434" y="493558"/>
                  </a:lnTo>
                  <a:lnTo>
                    <a:pt x="59531" y="552800"/>
                  </a:lnTo>
                  <a:lnTo>
                    <a:pt x="59532" y="554317"/>
                  </a:lnTo>
                  <a:lnTo>
                    <a:pt x="59532" y="502347"/>
                  </a:lnTo>
                  <a:lnTo>
                    <a:pt x="59532" y="443828"/>
                  </a:lnTo>
                  <a:lnTo>
                    <a:pt x="60855" y="423318"/>
                  </a:lnTo>
                  <a:lnTo>
                    <a:pt x="74230" y="364264"/>
                  </a:lnTo>
                  <a:lnTo>
                    <a:pt x="84171" y="343827"/>
                  </a:lnTo>
                  <a:lnTo>
                    <a:pt x="101974" y="320864"/>
                  </a:lnTo>
                  <a:lnTo>
                    <a:pt x="104853" y="312664"/>
                  </a:lnTo>
                  <a:lnTo>
                    <a:pt x="106944" y="309947"/>
                  </a:lnTo>
                  <a:lnTo>
                    <a:pt x="112795" y="306930"/>
                  </a:lnTo>
                  <a:lnTo>
                    <a:pt x="135084" y="304728"/>
                  </a:lnTo>
                  <a:lnTo>
                    <a:pt x="142940" y="308138"/>
                  </a:lnTo>
                  <a:lnTo>
                    <a:pt x="146887" y="310899"/>
                  </a:lnTo>
                  <a:lnTo>
                    <a:pt x="149519" y="315386"/>
                  </a:lnTo>
                  <a:lnTo>
                    <a:pt x="157270" y="338070"/>
                  </a:lnTo>
                  <a:lnTo>
                    <a:pt x="171148" y="362002"/>
                  </a:lnTo>
                  <a:lnTo>
                    <a:pt x="176388" y="384461"/>
                  </a:lnTo>
                  <a:lnTo>
                    <a:pt x="181832" y="433077"/>
                  </a:lnTo>
                  <a:lnTo>
                    <a:pt x="188788" y="466759"/>
                  </a:lnTo>
                  <a:lnTo>
                    <a:pt x="190400" y="521446"/>
                  </a:lnTo>
                  <a:lnTo>
                    <a:pt x="190500" y="56645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SMARTInkShape-110"/>
            <p:cNvSpPr/>
            <p:nvPr/>
          </p:nvSpPr>
          <p:spPr>
            <a:xfrm>
              <a:off x="9001143" y="4500611"/>
              <a:ext cx="107139" cy="178546"/>
            </a:xfrm>
            <a:custGeom>
              <a:avLst/>
              <a:gdLst/>
              <a:ahLst/>
              <a:cxnLst/>
              <a:rect l="0" t="0" r="0" b="0"/>
              <a:pathLst>
                <a:path w="107139" h="178546">
                  <a:moveTo>
                    <a:pt x="11888" y="71389"/>
                  </a:moveTo>
                  <a:lnTo>
                    <a:pt x="67559" y="71389"/>
                  </a:lnTo>
                  <a:lnTo>
                    <a:pt x="88954" y="71389"/>
                  </a:lnTo>
                  <a:lnTo>
                    <a:pt x="91046" y="70066"/>
                  </a:lnTo>
                  <a:lnTo>
                    <a:pt x="92441" y="67861"/>
                  </a:lnTo>
                  <a:lnTo>
                    <a:pt x="94406" y="58437"/>
                  </a:lnTo>
                  <a:lnTo>
                    <a:pt x="95218" y="19777"/>
                  </a:lnTo>
                  <a:lnTo>
                    <a:pt x="93900" y="17137"/>
                  </a:lnTo>
                  <a:lnTo>
                    <a:pt x="91698" y="15378"/>
                  </a:lnTo>
                  <a:lnTo>
                    <a:pt x="88908" y="14205"/>
                  </a:lnTo>
                  <a:lnTo>
                    <a:pt x="87046" y="12099"/>
                  </a:lnTo>
                  <a:lnTo>
                    <a:pt x="84979" y="6232"/>
                  </a:lnTo>
                  <a:lnTo>
                    <a:pt x="83106" y="4139"/>
                  </a:lnTo>
                  <a:lnTo>
                    <a:pt x="77495" y="1812"/>
                  </a:lnTo>
                  <a:lnTo>
                    <a:pt x="53841" y="0"/>
                  </a:lnTo>
                  <a:lnTo>
                    <a:pt x="46850" y="3501"/>
                  </a:lnTo>
                  <a:lnTo>
                    <a:pt x="27663" y="18939"/>
                  </a:lnTo>
                  <a:lnTo>
                    <a:pt x="11868" y="26339"/>
                  </a:lnTo>
                  <a:lnTo>
                    <a:pt x="7906" y="29449"/>
                  </a:lnTo>
                  <a:lnTo>
                    <a:pt x="3504" y="39961"/>
                  </a:lnTo>
                  <a:lnTo>
                    <a:pt x="22" y="99328"/>
                  </a:lnTo>
                  <a:lnTo>
                    <a:pt x="0" y="109382"/>
                  </a:lnTo>
                  <a:lnTo>
                    <a:pt x="3518" y="118261"/>
                  </a:lnTo>
                  <a:lnTo>
                    <a:pt x="8168" y="126617"/>
                  </a:lnTo>
                  <a:lnTo>
                    <a:pt x="12109" y="138759"/>
                  </a:lnTo>
                  <a:lnTo>
                    <a:pt x="17719" y="146751"/>
                  </a:lnTo>
                  <a:lnTo>
                    <a:pt x="34636" y="158689"/>
                  </a:lnTo>
                  <a:lnTo>
                    <a:pt x="74751" y="175753"/>
                  </a:lnTo>
                  <a:lnTo>
                    <a:pt x="107138" y="17854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SMARTInkShape-111"/>
            <p:cNvSpPr/>
            <p:nvPr/>
          </p:nvSpPr>
          <p:spPr>
            <a:xfrm>
              <a:off x="9227834" y="4179094"/>
              <a:ext cx="23323" cy="500063"/>
            </a:xfrm>
            <a:custGeom>
              <a:avLst/>
              <a:gdLst/>
              <a:ahLst/>
              <a:cxnLst/>
              <a:rect l="0" t="0" r="0" b="0"/>
              <a:pathLst>
                <a:path w="23323" h="500063">
                  <a:moveTo>
                    <a:pt x="11416" y="0"/>
                  </a:moveTo>
                  <a:lnTo>
                    <a:pt x="1992" y="22375"/>
                  </a:lnTo>
                  <a:lnTo>
                    <a:pt x="0" y="52045"/>
                  </a:lnTo>
                  <a:lnTo>
                    <a:pt x="8998" y="107738"/>
                  </a:lnTo>
                  <a:lnTo>
                    <a:pt x="11097" y="166764"/>
                  </a:lnTo>
                  <a:lnTo>
                    <a:pt x="11374" y="226229"/>
                  </a:lnTo>
                  <a:lnTo>
                    <a:pt x="11408" y="275168"/>
                  </a:lnTo>
                  <a:lnTo>
                    <a:pt x="14943" y="330892"/>
                  </a:lnTo>
                  <a:lnTo>
                    <a:pt x="21667" y="380509"/>
                  </a:lnTo>
                  <a:lnTo>
                    <a:pt x="23105" y="436939"/>
                  </a:lnTo>
                  <a:lnTo>
                    <a:pt x="23316" y="495396"/>
                  </a:lnTo>
                  <a:lnTo>
                    <a:pt x="23322" y="50006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SMARTInkShape-112"/>
            <p:cNvSpPr/>
            <p:nvPr/>
          </p:nvSpPr>
          <p:spPr>
            <a:xfrm>
              <a:off x="9358313" y="4155281"/>
              <a:ext cx="11907" cy="511970"/>
            </a:xfrm>
            <a:custGeom>
              <a:avLst/>
              <a:gdLst/>
              <a:ahLst/>
              <a:cxnLst/>
              <a:rect l="0" t="0" r="0" b="0"/>
              <a:pathLst>
                <a:path w="11907" h="511970">
                  <a:moveTo>
                    <a:pt x="11906" y="0"/>
                  </a:moveTo>
                  <a:lnTo>
                    <a:pt x="11906" y="17737"/>
                  </a:lnTo>
                  <a:lnTo>
                    <a:pt x="8378" y="24640"/>
                  </a:lnTo>
                  <a:lnTo>
                    <a:pt x="5585" y="28333"/>
                  </a:lnTo>
                  <a:lnTo>
                    <a:pt x="2482" y="39492"/>
                  </a:lnTo>
                  <a:lnTo>
                    <a:pt x="145" y="91502"/>
                  </a:lnTo>
                  <a:lnTo>
                    <a:pt x="19" y="143950"/>
                  </a:lnTo>
                  <a:lnTo>
                    <a:pt x="2" y="202548"/>
                  </a:lnTo>
                  <a:lnTo>
                    <a:pt x="0" y="261956"/>
                  </a:lnTo>
                  <a:lnTo>
                    <a:pt x="0" y="317749"/>
                  </a:lnTo>
                  <a:lnTo>
                    <a:pt x="0" y="368360"/>
                  </a:lnTo>
                  <a:lnTo>
                    <a:pt x="0" y="427206"/>
                  </a:lnTo>
                  <a:lnTo>
                    <a:pt x="1323" y="478423"/>
                  </a:lnTo>
                  <a:lnTo>
                    <a:pt x="11906" y="51196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SMARTInkShape-113"/>
            <p:cNvSpPr/>
            <p:nvPr/>
          </p:nvSpPr>
          <p:spPr>
            <a:xfrm>
              <a:off x="9513288" y="4429129"/>
              <a:ext cx="190147" cy="285747"/>
            </a:xfrm>
            <a:custGeom>
              <a:avLst/>
              <a:gdLst/>
              <a:ahLst/>
              <a:cxnLst/>
              <a:rect l="0" t="0" r="0" b="0"/>
              <a:pathLst>
                <a:path w="190147" h="285747">
                  <a:moveTo>
                    <a:pt x="118868" y="11902"/>
                  </a:moveTo>
                  <a:lnTo>
                    <a:pt x="108617" y="1651"/>
                  </a:lnTo>
                  <a:lnTo>
                    <a:pt x="101131" y="486"/>
                  </a:lnTo>
                  <a:lnTo>
                    <a:pt x="55354" y="0"/>
                  </a:lnTo>
                  <a:lnTo>
                    <a:pt x="47425" y="3525"/>
                  </a:lnTo>
                  <a:lnTo>
                    <a:pt x="39490" y="8179"/>
                  </a:lnTo>
                  <a:lnTo>
                    <a:pt x="31554" y="10248"/>
                  </a:lnTo>
                  <a:lnTo>
                    <a:pt x="28909" y="12122"/>
                  </a:lnTo>
                  <a:lnTo>
                    <a:pt x="27145" y="14695"/>
                  </a:lnTo>
                  <a:lnTo>
                    <a:pt x="23863" y="21081"/>
                  </a:lnTo>
                  <a:lnTo>
                    <a:pt x="17994" y="28329"/>
                  </a:lnTo>
                  <a:lnTo>
                    <a:pt x="10976" y="32432"/>
                  </a:lnTo>
                  <a:lnTo>
                    <a:pt x="7253" y="33526"/>
                  </a:lnTo>
                  <a:lnTo>
                    <a:pt x="4771" y="35579"/>
                  </a:lnTo>
                  <a:lnTo>
                    <a:pt x="2013" y="41387"/>
                  </a:lnTo>
                  <a:lnTo>
                    <a:pt x="0" y="63645"/>
                  </a:lnTo>
                  <a:lnTo>
                    <a:pt x="3420" y="71500"/>
                  </a:lnTo>
                  <a:lnTo>
                    <a:pt x="29406" y="101015"/>
                  </a:lnTo>
                  <a:lnTo>
                    <a:pt x="36333" y="104425"/>
                  </a:lnTo>
                  <a:lnTo>
                    <a:pt x="53102" y="106993"/>
                  </a:lnTo>
                  <a:lnTo>
                    <a:pt x="111320" y="107152"/>
                  </a:lnTo>
                  <a:lnTo>
                    <a:pt x="134777" y="107152"/>
                  </a:lnTo>
                  <a:lnTo>
                    <a:pt x="142696" y="110680"/>
                  </a:lnTo>
                  <a:lnTo>
                    <a:pt x="152238" y="117404"/>
                  </a:lnTo>
                  <a:lnTo>
                    <a:pt x="164632" y="118914"/>
                  </a:lnTo>
                  <a:lnTo>
                    <a:pt x="172263" y="125336"/>
                  </a:lnTo>
                  <a:lnTo>
                    <a:pt x="175672" y="131991"/>
                  </a:lnTo>
                  <a:lnTo>
                    <a:pt x="176581" y="135617"/>
                  </a:lnTo>
                  <a:lnTo>
                    <a:pt x="187583" y="154868"/>
                  </a:lnTo>
                  <a:lnTo>
                    <a:pt x="190146" y="182564"/>
                  </a:lnTo>
                  <a:lnTo>
                    <a:pt x="186708" y="190499"/>
                  </a:lnTo>
                  <a:lnTo>
                    <a:pt x="182092" y="198435"/>
                  </a:lnTo>
                  <a:lnTo>
                    <a:pt x="179128" y="214309"/>
                  </a:lnTo>
                  <a:lnTo>
                    <a:pt x="178886" y="218277"/>
                  </a:lnTo>
                  <a:lnTo>
                    <a:pt x="175087" y="226215"/>
                  </a:lnTo>
                  <a:lnTo>
                    <a:pt x="161870" y="242090"/>
                  </a:lnTo>
                  <a:lnTo>
                    <a:pt x="154296" y="246500"/>
                  </a:lnTo>
                  <a:lnTo>
                    <a:pt x="146520" y="249782"/>
                  </a:lnTo>
                  <a:lnTo>
                    <a:pt x="134705" y="257745"/>
                  </a:lnTo>
                  <a:lnTo>
                    <a:pt x="122825" y="262015"/>
                  </a:lnTo>
                  <a:lnTo>
                    <a:pt x="109604" y="269748"/>
                  </a:lnTo>
                  <a:lnTo>
                    <a:pt x="90841" y="273950"/>
                  </a:lnTo>
                  <a:lnTo>
                    <a:pt x="71243" y="28574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SMARTInkShape-114"/>
            <p:cNvSpPr/>
            <p:nvPr/>
          </p:nvSpPr>
          <p:spPr>
            <a:xfrm>
              <a:off x="7346156" y="4250531"/>
              <a:ext cx="34065" cy="511970"/>
            </a:xfrm>
            <a:custGeom>
              <a:avLst/>
              <a:gdLst/>
              <a:ahLst/>
              <a:cxnLst/>
              <a:rect l="0" t="0" r="0" b="0"/>
              <a:pathLst>
                <a:path w="34065" h="511970">
                  <a:moveTo>
                    <a:pt x="23813" y="0"/>
                  </a:moveTo>
                  <a:lnTo>
                    <a:pt x="23813" y="52045"/>
                  </a:lnTo>
                  <a:lnTo>
                    <a:pt x="27340" y="98314"/>
                  </a:lnTo>
                  <a:lnTo>
                    <a:pt x="34064" y="143481"/>
                  </a:lnTo>
                  <a:lnTo>
                    <a:pt x="26078" y="202487"/>
                  </a:lnTo>
                  <a:lnTo>
                    <a:pt x="24261" y="256368"/>
                  </a:lnTo>
                  <a:lnTo>
                    <a:pt x="15719" y="308462"/>
                  </a:lnTo>
                  <a:lnTo>
                    <a:pt x="12660" y="360498"/>
                  </a:lnTo>
                  <a:lnTo>
                    <a:pt x="12055" y="415021"/>
                  </a:lnTo>
                  <a:lnTo>
                    <a:pt x="2502" y="466603"/>
                  </a:lnTo>
                  <a:lnTo>
                    <a:pt x="0" y="51196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SMARTInkShape-115"/>
            <p:cNvSpPr/>
            <p:nvPr/>
          </p:nvSpPr>
          <p:spPr>
            <a:xfrm>
              <a:off x="7143914" y="4274344"/>
              <a:ext cx="249868" cy="261920"/>
            </a:xfrm>
            <a:custGeom>
              <a:avLst/>
              <a:gdLst/>
              <a:ahLst/>
              <a:cxnLst/>
              <a:rect l="0" t="0" r="0" b="0"/>
              <a:pathLst>
                <a:path w="249868" h="261920">
                  <a:moveTo>
                    <a:pt x="106992" y="0"/>
                  </a:moveTo>
                  <a:lnTo>
                    <a:pt x="106992" y="17737"/>
                  </a:lnTo>
                  <a:lnTo>
                    <a:pt x="96190" y="64073"/>
                  </a:lnTo>
                  <a:lnTo>
                    <a:pt x="94090" y="87482"/>
                  </a:lnTo>
                  <a:lnTo>
                    <a:pt x="80406" y="142884"/>
                  </a:lnTo>
                  <a:lnTo>
                    <a:pt x="62971" y="181241"/>
                  </a:lnTo>
                  <a:lnTo>
                    <a:pt x="23642" y="237297"/>
                  </a:lnTo>
                  <a:lnTo>
                    <a:pt x="17031" y="245694"/>
                  </a:lnTo>
                  <a:lnTo>
                    <a:pt x="14092" y="253836"/>
                  </a:lnTo>
                  <a:lnTo>
                    <a:pt x="11986" y="256536"/>
                  </a:lnTo>
                  <a:lnTo>
                    <a:pt x="0" y="261875"/>
                  </a:lnTo>
                  <a:lnTo>
                    <a:pt x="6205" y="261919"/>
                  </a:lnTo>
                  <a:lnTo>
                    <a:pt x="8051" y="260602"/>
                  </a:lnTo>
                  <a:lnTo>
                    <a:pt x="10102" y="255611"/>
                  </a:lnTo>
                  <a:lnTo>
                    <a:pt x="11972" y="253751"/>
                  </a:lnTo>
                  <a:lnTo>
                    <a:pt x="24478" y="247238"/>
                  </a:lnTo>
                  <a:lnTo>
                    <a:pt x="28171" y="244200"/>
                  </a:lnTo>
                  <a:lnTo>
                    <a:pt x="39328" y="240825"/>
                  </a:lnTo>
                  <a:lnTo>
                    <a:pt x="60485" y="235397"/>
                  </a:lnTo>
                  <a:lnTo>
                    <a:pt x="85018" y="228032"/>
                  </a:lnTo>
                  <a:lnTo>
                    <a:pt x="119664" y="222929"/>
                  </a:lnTo>
                  <a:lnTo>
                    <a:pt x="142937" y="216866"/>
                  </a:lnTo>
                  <a:lnTo>
                    <a:pt x="198037" y="214412"/>
                  </a:lnTo>
                  <a:lnTo>
                    <a:pt x="249867" y="21431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SMARTInkShape-116"/>
            <p:cNvSpPr/>
            <p:nvPr/>
          </p:nvSpPr>
          <p:spPr>
            <a:xfrm>
              <a:off x="6988969" y="4155281"/>
              <a:ext cx="47626" cy="535783"/>
            </a:xfrm>
            <a:custGeom>
              <a:avLst/>
              <a:gdLst/>
              <a:ahLst/>
              <a:cxnLst/>
              <a:rect l="0" t="0" r="0" b="0"/>
              <a:pathLst>
                <a:path w="47626" h="535783">
                  <a:moveTo>
                    <a:pt x="47625" y="0"/>
                  </a:moveTo>
                  <a:lnTo>
                    <a:pt x="47625" y="16572"/>
                  </a:lnTo>
                  <a:lnTo>
                    <a:pt x="36455" y="75303"/>
                  </a:lnTo>
                  <a:lnTo>
                    <a:pt x="35864" y="126147"/>
                  </a:lnTo>
                  <a:lnTo>
                    <a:pt x="27565" y="177641"/>
                  </a:lnTo>
                  <a:lnTo>
                    <a:pt x="24554" y="229559"/>
                  </a:lnTo>
                  <a:lnTo>
                    <a:pt x="23959" y="284058"/>
                  </a:lnTo>
                  <a:lnTo>
                    <a:pt x="22518" y="333041"/>
                  </a:lnTo>
                  <a:lnTo>
                    <a:pt x="14394" y="380934"/>
                  </a:lnTo>
                  <a:lnTo>
                    <a:pt x="12397" y="428612"/>
                  </a:lnTo>
                  <a:lnTo>
                    <a:pt x="2547" y="484627"/>
                  </a:lnTo>
                  <a:lnTo>
                    <a:pt x="0" y="53578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63" name="SMARTInkShape-Group21"/>
          <p:cNvGrpSpPr/>
          <p:nvPr/>
        </p:nvGrpSpPr>
        <p:grpSpPr>
          <a:xfrm>
            <a:off x="4303300" y="4191000"/>
            <a:ext cx="2459451" cy="726281"/>
            <a:chOff x="4303300" y="4191000"/>
            <a:chExt cx="2459451" cy="726281"/>
          </a:xfrm>
        </p:grpSpPr>
        <p:sp>
          <p:nvSpPr>
            <p:cNvPr id="54" name="SMARTInkShape-117"/>
            <p:cNvSpPr/>
            <p:nvPr/>
          </p:nvSpPr>
          <p:spPr>
            <a:xfrm>
              <a:off x="4303300" y="4226719"/>
              <a:ext cx="18670" cy="690562"/>
            </a:xfrm>
            <a:custGeom>
              <a:avLst/>
              <a:gdLst/>
              <a:ahLst/>
              <a:cxnLst/>
              <a:rect l="0" t="0" r="0" b="0"/>
              <a:pathLst>
                <a:path w="18670" h="690562">
                  <a:moveTo>
                    <a:pt x="18669" y="0"/>
                  </a:moveTo>
                  <a:lnTo>
                    <a:pt x="12348" y="6320"/>
                  </a:lnTo>
                  <a:lnTo>
                    <a:pt x="9245" y="12951"/>
                  </a:lnTo>
                  <a:lnTo>
                    <a:pt x="0" y="54525"/>
                  </a:lnTo>
                  <a:lnTo>
                    <a:pt x="5611" y="108064"/>
                  </a:lnTo>
                  <a:lnTo>
                    <a:pt x="6535" y="156283"/>
                  </a:lnTo>
                  <a:lnTo>
                    <a:pt x="6718" y="215393"/>
                  </a:lnTo>
                  <a:lnTo>
                    <a:pt x="10277" y="262257"/>
                  </a:lnTo>
                  <a:lnTo>
                    <a:pt x="17011" y="319180"/>
                  </a:lnTo>
                  <a:lnTo>
                    <a:pt x="18177" y="369150"/>
                  </a:lnTo>
                  <a:lnTo>
                    <a:pt x="18523" y="419528"/>
                  </a:lnTo>
                  <a:lnTo>
                    <a:pt x="18640" y="475776"/>
                  </a:lnTo>
                  <a:lnTo>
                    <a:pt x="18663" y="532943"/>
                  </a:lnTo>
                  <a:lnTo>
                    <a:pt x="15140" y="570659"/>
                  </a:lnTo>
                  <a:lnTo>
                    <a:pt x="7866" y="629597"/>
                  </a:lnTo>
                  <a:lnTo>
                    <a:pt x="6763" y="69056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SMARTInkShape-118"/>
            <p:cNvSpPr/>
            <p:nvPr/>
          </p:nvSpPr>
          <p:spPr>
            <a:xfrm>
              <a:off x="4536281" y="4226719"/>
              <a:ext cx="47626" cy="571501"/>
            </a:xfrm>
            <a:custGeom>
              <a:avLst/>
              <a:gdLst/>
              <a:ahLst/>
              <a:cxnLst/>
              <a:rect l="0" t="0" r="0" b="0"/>
              <a:pathLst>
                <a:path w="47626" h="571501">
                  <a:moveTo>
                    <a:pt x="47625" y="0"/>
                  </a:moveTo>
                  <a:lnTo>
                    <a:pt x="47625" y="27988"/>
                  </a:lnTo>
                  <a:lnTo>
                    <a:pt x="36822" y="85388"/>
                  </a:lnTo>
                  <a:lnTo>
                    <a:pt x="35864" y="143144"/>
                  </a:lnTo>
                  <a:lnTo>
                    <a:pt x="34425" y="200058"/>
                  </a:lnTo>
                  <a:lnTo>
                    <a:pt x="27545" y="246542"/>
                  </a:lnTo>
                  <a:lnTo>
                    <a:pt x="24918" y="292507"/>
                  </a:lnTo>
                  <a:lnTo>
                    <a:pt x="24031" y="344264"/>
                  </a:lnTo>
                  <a:lnTo>
                    <a:pt x="17535" y="399026"/>
                  </a:lnTo>
                  <a:lnTo>
                    <a:pt x="13018" y="449972"/>
                  </a:lnTo>
                  <a:lnTo>
                    <a:pt x="12053" y="501567"/>
                  </a:lnTo>
                  <a:lnTo>
                    <a:pt x="741" y="558297"/>
                  </a:lnTo>
                  <a:lnTo>
                    <a:pt x="0" y="57150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SMARTInkShape-119"/>
            <p:cNvSpPr/>
            <p:nvPr/>
          </p:nvSpPr>
          <p:spPr>
            <a:xfrm>
              <a:off x="4786524" y="4227374"/>
              <a:ext cx="368882" cy="535008"/>
            </a:xfrm>
            <a:custGeom>
              <a:avLst/>
              <a:gdLst/>
              <a:ahLst/>
              <a:cxnLst/>
              <a:rect l="0" t="0" r="0" b="0"/>
              <a:pathLst>
                <a:path w="368882" h="535008">
                  <a:moveTo>
                    <a:pt x="35507" y="106501"/>
                  </a:moveTo>
                  <a:lnTo>
                    <a:pt x="35507" y="100180"/>
                  </a:lnTo>
                  <a:lnTo>
                    <a:pt x="34184" y="98319"/>
                  </a:lnTo>
                  <a:lnTo>
                    <a:pt x="31979" y="97077"/>
                  </a:lnTo>
                  <a:lnTo>
                    <a:pt x="25256" y="95085"/>
                  </a:lnTo>
                  <a:lnTo>
                    <a:pt x="24337" y="91285"/>
                  </a:lnTo>
                  <a:lnTo>
                    <a:pt x="24091" y="88420"/>
                  </a:lnTo>
                  <a:lnTo>
                    <a:pt x="20291" y="81708"/>
                  </a:lnTo>
                  <a:lnTo>
                    <a:pt x="17426" y="78066"/>
                  </a:lnTo>
                  <a:lnTo>
                    <a:pt x="16838" y="72992"/>
                  </a:lnTo>
                  <a:lnTo>
                    <a:pt x="22449" y="44599"/>
                  </a:lnTo>
                  <a:lnTo>
                    <a:pt x="25479" y="40097"/>
                  </a:lnTo>
                  <a:lnTo>
                    <a:pt x="35901" y="31568"/>
                  </a:lnTo>
                  <a:lnTo>
                    <a:pt x="45824" y="26895"/>
                  </a:lnTo>
                  <a:lnTo>
                    <a:pt x="54645" y="23496"/>
                  </a:lnTo>
                  <a:lnTo>
                    <a:pt x="81422" y="6804"/>
                  </a:lnTo>
                  <a:lnTo>
                    <a:pt x="103645" y="1555"/>
                  </a:lnTo>
                  <a:lnTo>
                    <a:pt x="126987" y="0"/>
                  </a:lnTo>
                  <a:lnTo>
                    <a:pt x="180752" y="15974"/>
                  </a:lnTo>
                  <a:lnTo>
                    <a:pt x="223204" y="39099"/>
                  </a:lnTo>
                  <a:lnTo>
                    <a:pt x="246197" y="63599"/>
                  </a:lnTo>
                  <a:lnTo>
                    <a:pt x="272633" y="109605"/>
                  </a:lnTo>
                  <a:lnTo>
                    <a:pt x="292021" y="166441"/>
                  </a:lnTo>
                  <a:lnTo>
                    <a:pt x="296373" y="217266"/>
                  </a:lnTo>
                  <a:lnTo>
                    <a:pt x="293600" y="258823"/>
                  </a:lnTo>
                  <a:lnTo>
                    <a:pt x="280810" y="314743"/>
                  </a:lnTo>
                  <a:lnTo>
                    <a:pt x="265545" y="367239"/>
                  </a:lnTo>
                  <a:lnTo>
                    <a:pt x="246263" y="415826"/>
                  </a:lnTo>
                  <a:lnTo>
                    <a:pt x="211307" y="474529"/>
                  </a:lnTo>
                  <a:lnTo>
                    <a:pt x="174045" y="513819"/>
                  </a:lnTo>
                  <a:lnTo>
                    <a:pt x="158375" y="524774"/>
                  </a:lnTo>
                  <a:lnTo>
                    <a:pt x="134677" y="532059"/>
                  </a:lnTo>
                  <a:lnTo>
                    <a:pt x="80648" y="535007"/>
                  </a:lnTo>
                  <a:lnTo>
                    <a:pt x="66153" y="533750"/>
                  </a:lnTo>
                  <a:lnTo>
                    <a:pt x="44440" y="525605"/>
                  </a:lnTo>
                  <a:lnTo>
                    <a:pt x="20286" y="507136"/>
                  </a:lnTo>
                  <a:lnTo>
                    <a:pt x="7920" y="489056"/>
                  </a:lnTo>
                  <a:lnTo>
                    <a:pt x="2198" y="473263"/>
                  </a:lnTo>
                  <a:lnTo>
                    <a:pt x="0" y="441636"/>
                  </a:lnTo>
                  <a:lnTo>
                    <a:pt x="6172" y="419378"/>
                  </a:lnTo>
                  <a:lnTo>
                    <a:pt x="16379" y="402347"/>
                  </a:lnTo>
                  <a:lnTo>
                    <a:pt x="41185" y="384740"/>
                  </a:lnTo>
                  <a:lnTo>
                    <a:pt x="79389" y="364526"/>
                  </a:lnTo>
                  <a:lnTo>
                    <a:pt x="119141" y="358111"/>
                  </a:lnTo>
                  <a:lnTo>
                    <a:pt x="178304" y="357994"/>
                  </a:lnTo>
                  <a:lnTo>
                    <a:pt x="230943" y="368670"/>
                  </a:lnTo>
                  <a:lnTo>
                    <a:pt x="279868" y="384867"/>
                  </a:lnTo>
                  <a:lnTo>
                    <a:pt x="335227" y="420046"/>
                  </a:lnTo>
                  <a:lnTo>
                    <a:pt x="366481" y="460847"/>
                  </a:lnTo>
                  <a:lnTo>
                    <a:pt x="367815" y="465953"/>
                  </a:lnTo>
                  <a:lnTo>
                    <a:pt x="368881" y="47559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SMARTInkShape-120"/>
            <p:cNvSpPr/>
            <p:nvPr/>
          </p:nvSpPr>
          <p:spPr>
            <a:xfrm>
              <a:off x="5393530" y="4405313"/>
              <a:ext cx="238126" cy="47626"/>
            </a:xfrm>
            <a:custGeom>
              <a:avLst/>
              <a:gdLst/>
              <a:ahLst/>
              <a:cxnLst/>
              <a:rect l="0" t="0" r="0" b="0"/>
              <a:pathLst>
                <a:path w="238126" h="47626">
                  <a:moveTo>
                    <a:pt x="238125" y="47625"/>
                  </a:moveTo>
                  <a:lnTo>
                    <a:pt x="231806" y="41304"/>
                  </a:lnTo>
                  <a:lnTo>
                    <a:pt x="225175" y="38201"/>
                  </a:lnTo>
                  <a:lnTo>
                    <a:pt x="166352" y="26359"/>
                  </a:lnTo>
                  <a:lnTo>
                    <a:pt x="107119" y="23911"/>
                  </a:lnTo>
                  <a:lnTo>
                    <a:pt x="67919" y="22498"/>
                  </a:lnTo>
                  <a:lnTo>
                    <a:pt x="52904" y="14309"/>
                  </a:lnTo>
                  <a:lnTo>
                    <a:pt x="44239" y="7242"/>
                  </a:lnTo>
                  <a:lnTo>
                    <a:pt x="32451" y="3218"/>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SMARTInkShape-121"/>
            <p:cNvSpPr/>
            <p:nvPr/>
          </p:nvSpPr>
          <p:spPr>
            <a:xfrm>
              <a:off x="5536405" y="4214813"/>
              <a:ext cx="11909" cy="11907"/>
            </a:xfrm>
            <a:custGeom>
              <a:avLst/>
              <a:gdLst/>
              <a:ahLst/>
              <a:cxnLst/>
              <a:rect l="0" t="0" r="0" b="0"/>
              <a:pathLst>
                <a:path w="11909" h="11907">
                  <a:moveTo>
                    <a:pt x="11908" y="0"/>
                  </a:moveTo>
                  <a:lnTo>
                    <a:pt x="5587" y="0"/>
                  </a:lnTo>
                  <a:lnTo>
                    <a:pt x="3725" y="1322"/>
                  </a:lnTo>
                  <a:lnTo>
                    <a:pt x="2484" y="3528"/>
                  </a:ln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SMARTInkShape-122"/>
            <p:cNvSpPr/>
            <p:nvPr/>
          </p:nvSpPr>
          <p:spPr>
            <a:xfrm>
              <a:off x="5560220" y="4619625"/>
              <a:ext cx="11906" cy="1"/>
            </a:xfrm>
            <a:custGeom>
              <a:avLst/>
              <a:gdLst/>
              <a:ahLst/>
              <a:cxnLst/>
              <a:rect l="0" t="0" r="0" b="0"/>
              <a:pathLst>
                <a:path w="11906" h="1">
                  <a:moveTo>
                    <a:pt x="11905"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SMARTInkShape-123"/>
            <p:cNvSpPr/>
            <p:nvPr/>
          </p:nvSpPr>
          <p:spPr>
            <a:xfrm>
              <a:off x="5977656" y="4191000"/>
              <a:ext cx="237096" cy="592940"/>
            </a:xfrm>
            <a:custGeom>
              <a:avLst/>
              <a:gdLst/>
              <a:ahLst/>
              <a:cxnLst/>
              <a:rect l="0" t="0" r="0" b="0"/>
              <a:pathLst>
                <a:path w="237096" h="592940">
                  <a:moveTo>
                    <a:pt x="225499" y="23813"/>
                  </a:moveTo>
                  <a:lnTo>
                    <a:pt x="219180" y="23813"/>
                  </a:lnTo>
                  <a:lnTo>
                    <a:pt x="212549" y="20284"/>
                  </a:lnTo>
                  <a:lnTo>
                    <a:pt x="208928" y="17492"/>
                  </a:lnTo>
                  <a:lnTo>
                    <a:pt x="205192" y="16953"/>
                  </a:lnTo>
                  <a:lnTo>
                    <a:pt x="149618" y="33088"/>
                  </a:lnTo>
                  <a:lnTo>
                    <a:pt x="90975" y="63137"/>
                  </a:lnTo>
                  <a:lnTo>
                    <a:pt x="45360" y="91511"/>
                  </a:lnTo>
                  <a:lnTo>
                    <a:pt x="24356" y="119892"/>
                  </a:lnTo>
                  <a:lnTo>
                    <a:pt x="2920" y="153809"/>
                  </a:lnTo>
                  <a:lnTo>
                    <a:pt x="0" y="176785"/>
                  </a:lnTo>
                  <a:lnTo>
                    <a:pt x="3129" y="187932"/>
                  </a:lnTo>
                  <a:lnTo>
                    <a:pt x="19632" y="210005"/>
                  </a:lnTo>
                  <a:lnTo>
                    <a:pt x="56180" y="246054"/>
                  </a:lnTo>
                  <a:lnTo>
                    <a:pt x="114583" y="284133"/>
                  </a:lnTo>
                  <a:lnTo>
                    <a:pt x="168460" y="324779"/>
                  </a:lnTo>
                  <a:lnTo>
                    <a:pt x="200861" y="359961"/>
                  </a:lnTo>
                  <a:lnTo>
                    <a:pt x="232082" y="409993"/>
                  </a:lnTo>
                  <a:lnTo>
                    <a:pt x="237095" y="464415"/>
                  </a:lnTo>
                  <a:lnTo>
                    <a:pt x="233787" y="491705"/>
                  </a:lnTo>
                  <a:lnTo>
                    <a:pt x="220817" y="530162"/>
                  </a:lnTo>
                  <a:lnTo>
                    <a:pt x="209414" y="548815"/>
                  </a:lnTo>
                  <a:lnTo>
                    <a:pt x="163168" y="583295"/>
                  </a:lnTo>
                  <a:lnTo>
                    <a:pt x="144855" y="591752"/>
                  </a:lnTo>
                  <a:lnTo>
                    <a:pt x="139986" y="592939"/>
                  </a:lnTo>
                  <a:lnTo>
                    <a:pt x="127522" y="590729"/>
                  </a:lnTo>
                  <a:lnTo>
                    <a:pt x="95337" y="580522"/>
                  </a:lnTo>
                  <a:lnTo>
                    <a:pt x="78815" y="566962"/>
                  </a:lnTo>
                  <a:lnTo>
                    <a:pt x="74318" y="555813"/>
                  </a:lnTo>
                  <a:lnTo>
                    <a:pt x="64000" y="497244"/>
                  </a:lnTo>
                  <a:lnTo>
                    <a:pt x="69573" y="446480"/>
                  </a:lnTo>
                  <a:lnTo>
                    <a:pt x="79992" y="392121"/>
                  </a:lnTo>
                  <a:lnTo>
                    <a:pt x="84101" y="368745"/>
                  </a:lnTo>
                  <a:lnTo>
                    <a:pt x="109294" y="309516"/>
                  </a:lnTo>
                  <a:lnTo>
                    <a:pt x="130105" y="253553"/>
                  </a:lnTo>
                  <a:lnTo>
                    <a:pt x="157578" y="199187"/>
                  </a:lnTo>
                  <a:lnTo>
                    <a:pt x="189045" y="143638"/>
                  </a:lnTo>
                  <a:lnTo>
                    <a:pt x="210002" y="98845"/>
                  </a:lnTo>
                  <a:lnTo>
                    <a:pt x="224948" y="44209"/>
                  </a:lnTo>
                  <a:lnTo>
                    <a:pt x="221727" y="35964"/>
                  </a:lnTo>
                  <a:lnTo>
                    <a:pt x="208880" y="19892"/>
                  </a:lnTo>
                  <a:lnTo>
                    <a:pt x="201356" y="15456"/>
                  </a:lnTo>
                  <a:lnTo>
                    <a:pt x="193603" y="12161"/>
                  </a:lnTo>
                  <a:lnTo>
                    <a:pt x="181801" y="4191"/>
                  </a:lnTo>
                  <a:lnTo>
                    <a:pt x="165969"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SMARTInkShape-124"/>
            <p:cNvSpPr/>
            <p:nvPr/>
          </p:nvSpPr>
          <p:spPr>
            <a:xfrm>
              <a:off x="6607969" y="4310553"/>
              <a:ext cx="130970" cy="11417"/>
            </a:xfrm>
            <a:custGeom>
              <a:avLst/>
              <a:gdLst/>
              <a:ahLst/>
              <a:cxnLst/>
              <a:rect l="0" t="0" r="0" b="0"/>
              <a:pathLst>
                <a:path w="130970" h="11417">
                  <a:moveTo>
                    <a:pt x="130969" y="11416"/>
                  </a:moveTo>
                  <a:lnTo>
                    <a:pt x="124648" y="11416"/>
                  </a:lnTo>
                  <a:lnTo>
                    <a:pt x="122786" y="10093"/>
                  </a:lnTo>
                  <a:lnTo>
                    <a:pt x="121544" y="7888"/>
                  </a:lnTo>
                  <a:lnTo>
                    <a:pt x="120717" y="5095"/>
                  </a:lnTo>
                  <a:lnTo>
                    <a:pt x="117520" y="3233"/>
                  </a:lnTo>
                  <a:lnTo>
                    <a:pt x="92384" y="0"/>
                  </a:lnTo>
                  <a:lnTo>
                    <a:pt x="83833" y="3255"/>
                  </a:lnTo>
                  <a:lnTo>
                    <a:pt x="79702" y="5975"/>
                  </a:lnTo>
                  <a:lnTo>
                    <a:pt x="61245" y="9804"/>
                  </a:lnTo>
                  <a:lnTo>
                    <a:pt x="0" y="1141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SMARTInkShape-125"/>
            <p:cNvSpPr/>
            <p:nvPr/>
          </p:nvSpPr>
          <p:spPr>
            <a:xfrm>
              <a:off x="6655594" y="4452938"/>
              <a:ext cx="107157" cy="23813"/>
            </a:xfrm>
            <a:custGeom>
              <a:avLst/>
              <a:gdLst/>
              <a:ahLst/>
              <a:cxnLst/>
              <a:rect l="0" t="0" r="0" b="0"/>
              <a:pathLst>
                <a:path w="107157" h="23813">
                  <a:moveTo>
                    <a:pt x="107156" y="23812"/>
                  </a:moveTo>
                  <a:lnTo>
                    <a:pt x="90584" y="23812"/>
                  </a:lnTo>
                  <a:lnTo>
                    <a:pt x="37808" y="12396"/>
                  </a:lnTo>
                  <a:lnTo>
                    <a:pt x="21639" y="12051"/>
                  </a:lnTo>
                  <a:lnTo>
                    <a:pt x="12704" y="8443"/>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68" name="SMARTInkShape-Group22"/>
          <p:cNvGrpSpPr/>
          <p:nvPr/>
        </p:nvGrpSpPr>
        <p:grpSpPr>
          <a:xfrm>
            <a:off x="3202781" y="2012156"/>
            <a:ext cx="6524626" cy="1559720"/>
            <a:chOff x="3202781" y="2012156"/>
            <a:chExt cx="6524626" cy="1559720"/>
          </a:xfrm>
        </p:grpSpPr>
        <p:sp>
          <p:nvSpPr>
            <p:cNvPr id="64" name="SMARTInkShape-126"/>
            <p:cNvSpPr/>
            <p:nvPr/>
          </p:nvSpPr>
          <p:spPr>
            <a:xfrm>
              <a:off x="3202781" y="2012156"/>
              <a:ext cx="6524626" cy="857250"/>
            </a:xfrm>
            <a:custGeom>
              <a:avLst/>
              <a:gdLst/>
              <a:ahLst/>
              <a:cxnLst/>
              <a:rect l="0" t="0" r="0" b="0"/>
              <a:pathLst>
                <a:path w="6524626" h="857250">
                  <a:moveTo>
                    <a:pt x="6524625" y="0"/>
                  </a:moveTo>
                  <a:lnTo>
                    <a:pt x="6524625" y="18082"/>
                  </a:lnTo>
                  <a:lnTo>
                    <a:pt x="6523302" y="19992"/>
                  </a:lnTo>
                  <a:lnTo>
                    <a:pt x="6521098" y="21266"/>
                  </a:lnTo>
                  <a:lnTo>
                    <a:pt x="6518305" y="22115"/>
                  </a:lnTo>
                  <a:lnTo>
                    <a:pt x="6516443" y="25327"/>
                  </a:lnTo>
                  <a:lnTo>
                    <a:pt x="6512936" y="49616"/>
                  </a:lnTo>
                  <a:lnTo>
                    <a:pt x="6512731" y="75523"/>
                  </a:lnTo>
                  <a:lnTo>
                    <a:pt x="6509197" y="83396"/>
                  </a:lnTo>
                  <a:lnTo>
                    <a:pt x="6493735" y="103195"/>
                  </a:lnTo>
                  <a:lnTo>
                    <a:pt x="6486332" y="119064"/>
                  </a:lnTo>
                  <a:lnTo>
                    <a:pt x="6481147" y="127001"/>
                  </a:lnTo>
                  <a:lnTo>
                    <a:pt x="6476906" y="138907"/>
                  </a:lnTo>
                  <a:lnTo>
                    <a:pt x="6425393" y="194469"/>
                  </a:lnTo>
                  <a:lnTo>
                    <a:pt x="6401592" y="228533"/>
                  </a:lnTo>
                  <a:lnTo>
                    <a:pt x="6390128" y="233862"/>
                  </a:lnTo>
                  <a:lnTo>
                    <a:pt x="6361210" y="243604"/>
                  </a:lnTo>
                  <a:lnTo>
                    <a:pt x="6301867" y="277852"/>
                  </a:lnTo>
                  <a:lnTo>
                    <a:pt x="6246783" y="294793"/>
                  </a:lnTo>
                  <a:lnTo>
                    <a:pt x="6215057" y="306253"/>
                  </a:lnTo>
                  <a:lnTo>
                    <a:pt x="6191249" y="312110"/>
                  </a:lnTo>
                  <a:lnTo>
                    <a:pt x="6140097" y="333599"/>
                  </a:lnTo>
                  <a:lnTo>
                    <a:pt x="6081302" y="347784"/>
                  </a:lnTo>
                  <a:lnTo>
                    <a:pt x="6025363" y="359890"/>
                  </a:lnTo>
                  <a:lnTo>
                    <a:pt x="6007720" y="365003"/>
                  </a:lnTo>
                  <a:lnTo>
                    <a:pt x="5948968" y="376917"/>
                  </a:lnTo>
                  <a:lnTo>
                    <a:pt x="5889505" y="381965"/>
                  </a:lnTo>
                  <a:lnTo>
                    <a:pt x="5833525" y="391204"/>
                  </a:lnTo>
                  <a:lnTo>
                    <a:pt x="5783884" y="396210"/>
                  </a:lnTo>
                  <a:lnTo>
                    <a:pt x="5726570" y="403680"/>
                  </a:lnTo>
                  <a:lnTo>
                    <a:pt x="5667331" y="410984"/>
                  </a:lnTo>
                  <a:lnTo>
                    <a:pt x="5607838" y="415964"/>
                  </a:lnTo>
                  <a:lnTo>
                    <a:pt x="5548312" y="416620"/>
                  </a:lnTo>
                  <a:lnTo>
                    <a:pt x="5488782" y="416706"/>
                  </a:lnTo>
                  <a:lnTo>
                    <a:pt x="5439833" y="418039"/>
                  </a:lnTo>
                  <a:lnTo>
                    <a:pt x="5384107" y="426142"/>
                  </a:lnTo>
                  <a:lnTo>
                    <a:pt x="5334491" y="428135"/>
                  </a:lnTo>
                  <a:lnTo>
                    <a:pt x="5286471" y="428528"/>
                  </a:lnTo>
                  <a:lnTo>
                    <a:pt x="5238770" y="428606"/>
                  </a:lnTo>
                  <a:lnTo>
                    <a:pt x="5191129" y="428621"/>
                  </a:lnTo>
                  <a:lnTo>
                    <a:pt x="5142178" y="428625"/>
                  </a:lnTo>
                  <a:lnTo>
                    <a:pt x="5086452" y="428625"/>
                  </a:lnTo>
                  <a:lnTo>
                    <a:pt x="5036835" y="428625"/>
                  </a:lnTo>
                  <a:lnTo>
                    <a:pt x="4980633" y="428625"/>
                  </a:lnTo>
                  <a:lnTo>
                    <a:pt x="4929943" y="428625"/>
                  </a:lnTo>
                  <a:lnTo>
                    <a:pt x="4881712" y="428625"/>
                  </a:lnTo>
                  <a:lnTo>
                    <a:pt x="4832644" y="428625"/>
                  </a:lnTo>
                  <a:lnTo>
                    <a:pt x="4776895" y="428625"/>
                  </a:lnTo>
                  <a:lnTo>
                    <a:pt x="4727273" y="428625"/>
                  </a:lnTo>
                  <a:lnTo>
                    <a:pt x="4671071" y="428625"/>
                  </a:lnTo>
                  <a:lnTo>
                    <a:pt x="4620380" y="428625"/>
                  </a:lnTo>
                  <a:lnTo>
                    <a:pt x="4572149" y="428625"/>
                  </a:lnTo>
                  <a:lnTo>
                    <a:pt x="4523082" y="436808"/>
                  </a:lnTo>
                  <a:lnTo>
                    <a:pt x="4467332" y="439796"/>
                  </a:lnTo>
                  <a:lnTo>
                    <a:pt x="4417710" y="440386"/>
                  </a:lnTo>
                  <a:lnTo>
                    <a:pt x="4369691" y="441826"/>
                  </a:lnTo>
                  <a:lnTo>
                    <a:pt x="4321988" y="449950"/>
                  </a:lnTo>
                  <a:lnTo>
                    <a:pt x="4274348" y="451946"/>
                  </a:lnTo>
                  <a:lnTo>
                    <a:pt x="4218341" y="452373"/>
                  </a:lnTo>
                  <a:lnTo>
                    <a:pt x="4166084" y="453752"/>
                  </a:lnTo>
                  <a:lnTo>
                    <a:pt x="4113831" y="462688"/>
                  </a:lnTo>
                  <a:lnTo>
                    <a:pt x="4057873" y="464199"/>
                  </a:lnTo>
                  <a:lnTo>
                    <a:pt x="4004976" y="474583"/>
                  </a:lnTo>
                  <a:lnTo>
                    <a:pt x="3964848" y="479559"/>
                  </a:lnTo>
                  <a:lnTo>
                    <a:pt x="3940989" y="485609"/>
                  </a:lnTo>
                  <a:lnTo>
                    <a:pt x="3917163" y="490929"/>
                  </a:lnTo>
                  <a:lnTo>
                    <a:pt x="3893346" y="497357"/>
                  </a:lnTo>
                  <a:lnTo>
                    <a:pt x="3869532" y="502789"/>
                  </a:lnTo>
                  <a:lnTo>
                    <a:pt x="3821907" y="520587"/>
                  </a:lnTo>
                  <a:lnTo>
                    <a:pt x="3798094" y="526429"/>
                  </a:lnTo>
                  <a:lnTo>
                    <a:pt x="3741355" y="548490"/>
                  </a:lnTo>
                  <a:lnTo>
                    <a:pt x="3688219" y="583427"/>
                  </a:lnTo>
                  <a:lnTo>
                    <a:pt x="3664971" y="599285"/>
                  </a:lnTo>
                  <a:lnTo>
                    <a:pt x="3619522" y="658154"/>
                  </a:lnTo>
                  <a:lnTo>
                    <a:pt x="3599217" y="689808"/>
                  </a:lnTo>
                  <a:lnTo>
                    <a:pt x="3590064" y="712609"/>
                  </a:lnTo>
                  <a:lnTo>
                    <a:pt x="3563432" y="759294"/>
                  </a:lnTo>
                  <a:lnTo>
                    <a:pt x="3559102" y="781487"/>
                  </a:lnTo>
                  <a:lnTo>
                    <a:pt x="3551921" y="794967"/>
                  </a:lnTo>
                  <a:lnTo>
                    <a:pt x="3548571" y="823831"/>
                  </a:lnTo>
                  <a:lnTo>
                    <a:pt x="3547078" y="827033"/>
                  </a:lnTo>
                  <a:lnTo>
                    <a:pt x="3544761" y="829168"/>
                  </a:lnTo>
                  <a:lnTo>
                    <a:pt x="3541893" y="830591"/>
                  </a:lnTo>
                  <a:lnTo>
                    <a:pt x="3539981" y="832863"/>
                  </a:lnTo>
                  <a:lnTo>
                    <a:pt x="3537856" y="838915"/>
                  </a:lnTo>
                  <a:lnTo>
                    <a:pt x="3536201" y="856593"/>
                  </a:lnTo>
                  <a:lnTo>
                    <a:pt x="3524294" y="857249"/>
                  </a:lnTo>
                  <a:lnTo>
                    <a:pt x="3534505" y="846999"/>
                  </a:lnTo>
                  <a:lnTo>
                    <a:pt x="3535667" y="839514"/>
                  </a:lnTo>
                  <a:lnTo>
                    <a:pt x="3537471" y="793473"/>
                  </a:lnTo>
                  <a:lnTo>
                    <a:pt x="3558168" y="735917"/>
                  </a:lnTo>
                  <a:lnTo>
                    <a:pt x="3563259" y="711071"/>
                  </a:lnTo>
                  <a:lnTo>
                    <a:pt x="3574646" y="679412"/>
                  </a:lnTo>
                  <a:lnTo>
                    <a:pt x="3577691" y="675191"/>
                  </a:lnTo>
                  <a:lnTo>
                    <a:pt x="3581075" y="663446"/>
                  </a:lnTo>
                  <a:lnTo>
                    <a:pt x="3583761" y="607285"/>
                  </a:lnTo>
                  <a:lnTo>
                    <a:pt x="3583778" y="597678"/>
                  </a:lnTo>
                  <a:lnTo>
                    <a:pt x="3575598" y="586275"/>
                  </a:lnTo>
                  <a:lnTo>
                    <a:pt x="3571655" y="575143"/>
                  </a:lnTo>
                  <a:lnTo>
                    <a:pt x="3566045" y="567387"/>
                  </a:lnTo>
                  <a:lnTo>
                    <a:pt x="3559142" y="563057"/>
                  </a:lnTo>
                  <a:lnTo>
                    <a:pt x="3551664" y="559810"/>
                  </a:lnTo>
                  <a:lnTo>
                    <a:pt x="3540016" y="551868"/>
                  </a:lnTo>
                  <a:lnTo>
                    <a:pt x="3528186" y="547603"/>
                  </a:lnTo>
                  <a:lnTo>
                    <a:pt x="3514980" y="539872"/>
                  </a:lnTo>
                  <a:lnTo>
                    <a:pt x="3496221" y="535671"/>
                  </a:lnTo>
                  <a:lnTo>
                    <a:pt x="3480373" y="527958"/>
                  </a:lnTo>
                  <a:lnTo>
                    <a:pt x="3420899" y="524035"/>
                  </a:lnTo>
                  <a:lnTo>
                    <a:pt x="3365491" y="534688"/>
                  </a:lnTo>
                  <a:lnTo>
                    <a:pt x="3309692" y="537009"/>
                  </a:lnTo>
                  <a:lnTo>
                    <a:pt x="3257348" y="546576"/>
                  </a:lnTo>
                  <a:lnTo>
                    <a:pt x="3202128" y="553862"/>
                  </a:lnTo>
                  <a:lnTo>
                    <a:pt x="3152588" y="558839"/>
                  </a:lnTo>
                  <a:lnTo>
                    <a:pt x="3103470" y="560818"/>
                  </a:lnTo>
                  <a:lnTo>
                    <a:pt x="3053786" y="576153"/>
                  </a:lnTo>
                  <a:lnTo>
                    <a:pt x="2999569" y="585979"/>
                  </a:lnTo>
                  <a:lnTo>
                    <a:pt x="2947598" y="595406"/>
                  </a:lnTo>
                  <a:lnTo>
                    <a:pt x="2888784" y="605402"/>
                  </a:lnTo>
                  <a:lnTo>
                    <a:pt x="2833104" y="616404"/>
                  </a:lnTo>
                  <a:lnTo>
                    <a:pt x="2774081" y="626950"/>
                  </a:lnTo>
                  <a:lnTo>
                    <a:pt x="2714615" y="636814"/>
                  </a:lnTo>
                  <a:lnTo>
                    <a:pt x="2665676" y="649911"/>
                  </a:lnTo>
                  <a:lnTo>
                    <a:pt x="2609951" y="657397"/>
                  </a:lnTo>
                  <a:lnTo>
                    <a:pt x="2560335" y="664903"/>
                  </a:lnTo>
                  <a:lnTo>
                    <a:pt x="2504133" y="675891"/>
                  </a:lnTo>
                  <a:lnTo>
                    <a:pt x="2449915" y="687273"/>
                  </a:lnTo>
                  <a:lnTo>
                    <a:pt x="2394960" y="696233"/>
                  </a:lnTo>
                  <a:lnTo>
                    <a:pt x="2345888" y="702560"/>
                  </a:lnTo>
                  <a:lnTo>
                    <a:pt x="2294449" y="715177"/>
                  </a:lnTo>
                  <a:lnTo>
                    <a:pt x="2240044" y="724088"/>
                  </a:lnTo>
                  <a:lnTo>
                    <a:pt x="2182896" y="734031"/>
                  </a:lnTo>
                  <a:lnTo>
                    <a:pt x="2128492" y="737366"/>
                  </a:lnTo>
                  <a:lnTo>
                    <a:pt x="2082786" y="741472"/>
                  </a:lnTo>
                  <a:lnTo>
                    <a:pt x="2026255" y="748391"/>
                  </a:lnTo>
                  <a:lnTo>
                    <a:pt x="1968688" y="757940"/>
                  </a:lnTo>
                  <a:lnTo>
                    <a:pt x="1914200" y="764726"/>
                  </a:lnTo>
                  <a:lnTo>
                    <a:pt x="1859193" y="772093"/>
                  </a:lnTo>
                  <a:lnTo>
                    <a:pt x="1801927" y="774871"/>
                  </a:lnTo>
                  <a:lnTo>
                    <a:pt x="1747497" y="783260"/>
                  </a:lnTo>
                  <a:lnTo>
                    <a:pt x="1692502" y="785309"/>
                  </a:lnTo>
                  <a:lnTo>
                    <a:pt x="1635238" y="785713"/>
                  </a:lnTo>
                  <a:lnTo>
                    <a:pt x="1580810" y="785793"/>
                  </a:lnTo>
                  <a:lnTo>
                    <a:pt x="1525814" y="785809"/>
                  </a:lnTo>
                  <a:lnTo>
                    <a:pt x="1468551" y="785812"/>
                  </a:lnTo>
                  <a:lnTo>
                    <a:pt x="1414122" y="785813"/>
                  </a:lnTo>
                  <a:lnTo>
                    <a:pt x="1359127" y="785813"/>
                  </a:lnTo>
                  <a:lnTo>
                    <a:pt x="1301863" y="784490"/>
                  </a:lnTo>
                  <a:lnTo>
                    <a:pt x="1250963" y="776389"/>
                  </a:lnTo>
                  <a:lnTo>
                    <a:pt x="1196370" y="774397"/>
                  </a:lnTo>
                  <a:lnTo>
                    <a:pt x="1150288" y="767731"/>
                  </a:lnTo>
                  <a:lnTo>
                    <a:pt x="1096815" y="761809"/>
                  </a:lnTo>
                  <a:lnTo>
                    <a:pt x="1044507" y="752800"/>
                  </a:lnTo>
                  <a:lnTo>
                    <a:pt x="989930" y="744308"/>
                  </a:lnTo>
                  <a:lnTo>
                    <a:pt x="940932" y="738074"/>
                  </a:lnTo>
                  <a:lnTo>
                    <a:pt x="893036" y="725475"/>
                  </a:lnTo>
                  <a:lnTo>
                    <a:pt x="845357" y="716568"/>
                  </a:lnTo>
                  <a:lnTo>
                    <a:pt x="797722" y="706626"/>
                  </a:lnTo>
                  <a:lnTo>
                    <a:pt x="750094" y="699763"/>
                  </a:lnTo>
                  <a:lnTo>
                    <a:pt x="696148" y="692380"/>
                  </a:lnTo>
                  <a:lnTo>
                    <a:pt x="641191" y="681378"/>
                  </a:lnTo>
                  <a:lnTo>
                    <a:pt x="610229" y="675935"/>
                  </a:lnTo>
                  <a:lnTo>
                    <a:pt x="580771" y="669472"/>
                  </a:lnTo>
                  <a:lnTo>
                    <a:pt x="550435" y="664029"/>
                  </a:lnTo>
                  <a:lnTo>
                    <a:pt x="500179" y="647871"/>
                  </a:lnTo>
                  <a:lnTo>
                    <a:pt x="450624" y="643587"/>
                  </a:lnTo>
                  <a:lnTo>
                    <a:pt x="402091" y="633599"/>
                  </a:lnTo>
                  <a:lnTo>
                    <a:pt x="356650" y="625218"/>
                  </a:lnTo>
                  <a:lnTo>
                    <a:pt x="302275" y="609409"/>
                  </a:lnTo>
                  <a:lnTo>
                    <a:pt x="246101" y="587039"/>
                  </a:lnTo>
                  <a:lnTo>
                    <a:pt x="222262" y="576692"/>
                  </a:lnTo>
                  <a:lnTo>
                    <a:pt x="182564" y="565863"/>
                  </a:lnTo>
                  <a:lnTo>
                    <a:pt x="165071" y="555131"/>
                  </a:lnTo>
                  <a:lnTo>
                    <a:pt x="106939" y="512685"/>
                  </a:lnTo>
                  <a:lnTo>
                    <a:pt x="81684" y="496235"/>
                  </a:lnTo>
                  <a:lnTo>
                    <a:pt x="57097" y="472064"/>
                  </a:lnTo>
                  <a:lnTo>
                    <a:pt x="19747" y="413284"/>
                  </a:lnTo>
                  <a:lnTo>
                    <a:pt x="15391" y="401522"/>
                  </a:lnTo>
                  <a:lnTo>
                    <a:pt x="10720" y="361493"/>
                  </a:lnTo>
                  <a:lnTo>
                    <a:pt x="1673" y="347677"/>
                  </a:lnTo>
                  <a:lnTo>
                    <a:pt x="0" y="33337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SMARTInkShape-127"/>
            <p:cNvSpPr/>
            <p:nvPr/>
          </p:nvSpPr>
          <p:spPr>
            <a:xfrm>
              <a:off x="6429375" y="3119438"/>
              <a:ext cx="35721" cy="452438"/>
            </a:xfrm>
            <a:custGeom>
              <a:avLst/>
              <a:gdLst/>
              <a:ahLst/>
              <a:cxnLst/>
              <a:rect l="0" t="0" r="0" b="0"/>
              <a:pathLst>
                <a:path w="35721" h="452438">
                  <a:moveTo>
                    <a:pt x="35720" y="0"/>
                  </a:moveTo>
                  <a:lnTo>
                    <a:pt x="29397" y="0"/>
                  </a:lnTo>
                  <a:lnTo>
                    <a:pt x="27536" y="1322"/>
                  </a:lnTo>
                  <a:lnTo>
                    <a:pt x="26295" y="3528"/>
                  </a:lnTo>
                  <a:lnTo>
                    <a:pt x="24303" y="16571"/>
                  </a:lnTo>
                  <a:lnTo>
                    <a:pt x="23832" y="75302"/>
                  </a:lnTo>
                  <a:lnTo>
                    <a:pt x="20286" y="133790"/>
                  </a:lnTo>
                  <a:lnTo>
                    <a:pt x="13010" y="192194"/>
                  </a:lnTo>
                  <a:lnTo>
                    <a:pt x="12124" y="244094"/>
                  </a:lnTo>
                  <a:lnTo>
                    <a:pt x="11935" y="298442"/>
                  </a:lnTo>
                  <a:lnTo>
                    <a:pt x="11910" y="350970"/>
                  </a:lnTo>
                  <a:lnTo>
                    <a:pt x="10584" y="407326"/>
                  </a:lnTo>
                  <a:lnTo>
                    <a:pt x="1655" y="431879"/>
                  </a:lnTo>
                  <a:lnTo>
                    <a:pt x="0" y="4524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SMARTInkShape-128"/>
            <p:cNvSpPr/>
            <p:nvPr/>
          </p:nvSpPr>
          <p:spPr>
            <a:xfrm>
              <a:off x="6631781" y="3131344"/>
              <a:ext cx="23814" cy="345282"/>
            </a:xfrm>
            <a:custGeom>
              <a:avLst/>
              <a:gdLst/>
              <a:ahLst/>
              <a:cxnLst/>
              <a:rect l="0" t="0" r="0" b="0"/>
              <a:pathLst>
                <a:path w="23814" h="345282">
                  <a:moveTo>
                    <a:pt x="23813" y="0"/>
                  </a:moveTo>
                  <a:lnTo>
                    <a:pt x="17492" y="0"/>
                  </a:lnTo>
                  <a:lnTo>
                    <a:pt x="15630" y="1323"/>
                  </a:lnTo>
                  <a:lnTo>
                    <a:pt x="14389" y="3528"/>
                  </a:lnTo>
                  <a:lnTo>
                    <a:pt x="12397" y="10251"/>
                  </a:lnTo>
                  <a:lnTo>
                    <a:pt x="11919" y="67838"/>
                  </a:lnTo>
                  <a:lnTo>
                    <a:pt x="11908" y="125377"/>
                  </a:lnTo>
                  <a:lnTo>
                    <a:pt x="11907" y="184733"/>
                  </a:lnTo>
                  <a:lnTo>
                    <a:pt x="11907" y="244249"/>
                  </a:lnTo>
                  <a:lnTo>
                    <a:pt x="10583" y="300196"/>
                  </a:lnTo>
                  <a:lnTo>
                    <a:pt x="491" y="330812"/>
                  </a:lnTo>
                  <a:lnTo>
                    <a:pt x="0" y="34528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SMARTInkShape-129"/>
            <p:cNvSpPr/>
            <p:nvPr/>
          </p:nvSpPr>
          <p:spPr>
            <a:xfrm>
              <a:off x="6893785" y="3012978"/>
              <a:ext cx="392841" cy="416023"/>
            </a:xfrm>
            <a:custGeom>
              <a:avLst/>
              <a:gdLst/>
              <a:ahLst/>
              <a:cxnLst/>
              <a:rect l="0" t="0" r="0" b="0"/>
              <a:pathLst>
                <a:path w="392841" h="416023">
                  <a:moveTo>
                    <a:pt x="11840" y="118366"/>
                  </a:moveTo>
                  <a:lnTo>
                    <a:pt x="11840" y="66724"/>
                  </a:lnTo>
                  <a:lnTo>
                    <a:pt x="15368" y="58813"/>
                  </a:lnTo>
                  <a:lnTo>
                    <a:pt x="28412" y="42955"/>
                  </a:lnTo>
                  <a:lnTo>
                    <a:pt x="83614" y="11209"/>
                  </a:lnTo>
                  <a:lnTo>
                    <a:pt x="99302" y="4595"/>
                  </a:lnTo>
                  <a:lnTo>
                    <a:pt x="138859" y="0"/>
                  </a:lnTo>
                  <a:lnTo>
                    <a:pt x="162659" y="5830"/>
                  </a:lnTo>
                  <a:lnTo>
                    <a:pt x="216893" y="31203"/>
                  </a:lnTo>
                  <a:lnTo>
                    <a:pt x="227769" y="39057"/>
                  </a:lnTo>
                  <a:lnTo>
                    <a:pt x="245531" y="64384"/>
                  </a:lnTo>
                  <a:lnTo>
                    <a:pt x="265779" y="109019"/>
                  </a:lnTo>
                  <a:lnTo>
                    <a:pt x="272724" y="153376"/>
                  </a:lnTo>
                  <a:lnTo>
                    <a:pt x="271986" y="170968"/>
                  </a:lnTo>
                  <a:lnTo>
                    <a:pt x="253428" y="228360"/>
                  </a:lnTo>
                  <a:lnTo>
                    <a:pt x="228754" y="285199"/>
                  </a:lnTo>
                  <a:lnTo>
                    <a:pt x="194179" y="334989"/>
                  </a:lnTo>
                  <a:lnTo>
                    <a:pt x="171994" y="350855"/>
                  </a:lnTo>
                  <a:lnTo>
                    <a:pt x="116021" y="376188"/>
                  </a:lnTo>
                  <a:lnTo>
                    <a:pt x="91510" y="386874"/>
                  </a:lnTo>
                  <a:lnTo>
                    <a:pt x="37977" y="392001"/>
                  </a:lnTo>
                  <a:lnTo>
                    <a:pt x="21643" y="392147"/>
                  </a:lnTo>
                  <a:lnTo>
                    <a:pt x="12669" y="388654"/>
                  </a:lnTo>
                  <a:lnTo>
                    <a:pt x="8424" y="385871"/>
                  </a:lnTo>
                  <a:lnTo>
                    <a:pt x="5594" y="382692"/>
                  </a:lnTo>
                  <a:lnTo>
                    <a:pt x="2449" y="375632"/>
                  </a:lnTo>
                  <a:lnTo>
                    <a:pt x="0" y="330346"/>
                  </a:lnTo>
                  <a:lnTo>
                    <a:pt x="6274" y="310967"/>
                  </a:lnTo>
                  <a:lnTo>
                    <a:pt x="16422" y="299657"/>
                  </a:lnTo>
                  <a:lnTo>
                    <a:pt x="57419" y="269336"/>
                  </a:lnTo>
                  <a:lnTo>
                    <a:pt x="109611" y="255631"/>
                  </a:lnTo>
                  <a:lnTo>
                    <a:pt x="168497" y="249887"/>
                  </a:lnTo>
                  <a:lnTo>
                    <a:pt x="227973" y="265955"/>
                  </a:lnTo>
                  <a:lnTo>
                    <a:pt x="281179" y="289087"/>
                  </a:lnTo>
                  <a:lnTo>
                    <a:pt x="311909" y="312402"/>
                  </a:lnTo>
                  <a:lnTo>
                    <a:pt x="344382" y="347377"/>
                  </a:lnTo>
                  <a:lnTo>
                    <a:pt x="376932" y="387885"/>
                  </a:lnTo>
                  <a:lnTo>
                    <a:pt x="387539" y="400042"/>
                  </a:lnTo>
                  <a:lnTo>
                    <a:pt x="392840" y="41602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7" name="SMARTInkShape-Group23"/>
          <p:cNvGrpSpPr/>
          <p:nvPr/>
        </p:nvGrpSpPr>
        <p:grpSpPr>
          <a:xfrm>
            <a:off x="3000375" y="1166813"/>
            <a:ext cx="6762605" cy="1059612"/>
            <a:chOff x="3000375" y="1166813"/>
            <a:chExt cx="6762605" cy="1059612"/>
          </a:xfrm>
        </p:grpSpPr>
        <p:sp>
          <p:nvSpPr>
            <p:cNvPr id="69" name="SMARTInkShape-130"/>
            <p:cNvSpPr/>
            <p:nvPr/>
          </p:nvSpPr>
          <p:spPr>
            <a:xfrm>
              <a:off x="3000375" y="1226344"/>
              <a:ext cx="6762605" cy="1000081"/>
            </a:xfrm>
            <a:custGeom>
              <a:avLst/>
              <a:gdLst/>
              <a:ahLst/>
              <a:cxnLst/>
              <a:rect l="0" t="0" r="0" b="0"/>
              <a:pathLst>
                <a:path w="6762605" h="1000081">
                  <a:moveTo>
                    <a:pt x="6619875" y="71437"/>
                  </a:moveTo>
                  <a:lnTo>
                    <a:pt x="6608459" y="82853"/>
                  </a:lnTo>
                  <a:lnTo>
                    <a:pt x="6597761" y="83300"/>
                  </a:lnTo>
                  <a:lnTo>
                    <a:pt x="6597194" y="84638"/>
                  </a:lnTo>
                  <a:lnTo>
                    <a:pt x="6596566" y="89651"/>
                  </a:lnTo>
                  <a:lnTo>
                    <a:pt x="6595075" y="91517"/>
                  </a:lnTo>
                  <a:lnTo>
                    <a:pt x="6589891" y="93591"/>
                  </a:lnTo>
                  <a:lnTo>
                    <a:pt x="6530906" y="95249"/>
                  </a:lnTo>
                  <a:lnTo>
                    <a:pt x="6473164" y="95250"/>
                  </a:lnTo>
                  <a:lnTo>
                    <a:pt x="6414360" y="95250"/>
                  </a:lnTo>
                  <a:lnTo>
                    <a:pt x="6355229" y="95250"/>
                  </a:lnTo>
                  <a:lnTo>
                    <a:pt x="6295854" y="95250"/>
                  </a:lnTo>
                  <a:lnTo>
                    <a:pt x="6236326" y="95250"/>
                  </a:lnTo>
                  <a:lnTo>
                    <a:pt x="6179233" y="95250"/>
                  </a:lnTo>
                  <a:lnTo>
                    <a:pt x="6150756" y="93927"/>
                  </a:lnTo>
                  <a:lnTo>
                    <a:pt x="6103866" y="84447"/>
                  </a:lnTo>
                  <a:lnTo>
                    <a:pt x="6048370" y="83408"/>
                  </a:lnTo>
                  <a:lnTo>
                    <a:pt x="5992813" y="83347"/>
                  </a:lnTo>
                  <a:lnTo>
                    <a:pt x="5938867" y="83344"/>
                  </a:lnTo>
                  <a:lnTo>
                    <a:pt x="5886146" y="73092"/>
                  </a:lnTo>
                  <a:lnTo>
                    <a:pt x="5830122" y="71534"/>
                  </a:lnTo>
                  <a:lnTo>
                    <a:pt x="5774533" y="71443"/>
                  </a:lnTo>
                  <a:lnTo>
                    <a:pt x="5717483" y="71438"/>
                  </a:lnTo>
                  <a:lnTo>
                    <a:pt x="5666135" y="71437"/>
                  </a:lnTo>
                  <a:lnTo>
                    <a:pt x="5614001" y="71437"/>
                  </a:lnTo>
                  <a:lnTo>
                    <a:pt x="5558059" y="71437"/>
                  </a:lnTo>
                  <a:lnTo>
                    <a:pt x="5500403" y="71437"/>
                  </a:lnTo>
                  <a:lnTo>
                    <a:pt x="5442441" y="71437"/>
                  </a:lnTo>
                  <a:lnTo>
                    <a:pt x="5391871" y="71437"/>
                  </a:lnTo>
                  <a:lnTo>
                    <a:pt x="5337396" y="71437"/>
                  </a:lnTo>
                  <a:lnTo>
                    <a:pt x="5287046" y="71437"/>
                  </a:lnTo>
                  <a:lnTo>
                    <a:pt x="5238883" y="71437"/>
                  </a:lnTo>
                  <a:lnTo>
                    <a:pt x="5191151" y="79620"/>
                  </a:lnTo>
                  <a:lnTo>
                    <a:pt x="5143505" y="82608"/>
                  </a:lnTo>
                  <a:lnTo>
                    <a:pt x="5095876" y="83198"/>
                  </a:lnTo>
                  <a:lnTo>
                    <a:pt x="5048250" y="83315"/>
                  </a:lnTo>
                  <a:lnTo>
                    <a:pt x="4997097" y="79810"/>
                  </a:lnTo>
                  <a:lnTo>
                    <a:pt x="4942749" y="73091"/>
                  </a:lnTo>
                  <a:lnTo>
                    <a:pt x="4892473" y="71764"/>
                  </a:lnTo>
                  <a:lnTo>
                    <a:pt x="4836485" y="71502"/>
                  </a:lnTo>
                  <a:lnTo>
                    <a:pt x="4786816" y="71450"/>
                  </a:lnTo>
                  <a:lnTo>
                    <a:pt x="4738787" y="71440"/>
                  </a:lnTo>
                  <a:lnTo>
                    <a:pt x="4687554" y="67910"/>
                  </a:lnTo>
                  <a:lnTo>
                    <a:pt x="4633190" y="61186"/>
                  </a:lnTo>
                  <a:lnTo>
                    <a:pt x="4582911" y="59858"/>
                  </a:lnTo>
                  <a:lnTo>
                    <a:pt x="4526922" y="59596"/>
                  </a:lnTo>
                  <a:lnTo>
                    <a:pt x="4470933" y="59544"/>
                  </a:lnTo>
                  <a:lnTo>
                    <a:pt x="4417099" y="58211"/>
                  </a:lnTo>
                  <a:lnTo>
                    <a:pt x="4360407" y="50108"/>
                  </a:lnTo>
                  <a:lnTo>
                    <a:pt x="4310600" y="48115"/>
                  </a:lnTo>
                  <a:lnTo>
                    <a:pt x="4254361" y="47722"/>
                  </a:lnTo>
                  <a:lnTo>
                    <a:pt x="4200135" y="47644"/>
                  </a:lnTo>
                  <a:lnTo>
                    <a:pt x="4154460" y="44103"/>
                  </a:lnTo>
                  <a:lnTo>
                    <a:pt x="4107413" y="38203"/>
                  </a:lnTo>
                  <a:lnTo>
                    <a:pt x="4050429" y="36209"/>
                  </a:lnTo>
                  <a:lnTo>
                    <a:pt x="3991450" y="35815"/>
                  </a:lnTo>
                  <a:lnTo>
                    <a:pt x="3932371" y="32210"/>
                  </a:lnTo>
                  <a:lnTo>
                    <a:pt x="3875770" y="25471"/>
                  </a:lnTo>
                  <a:lnTo>
                    <a:pt x="3829340" y="24304"/>
                  </a:lnTo>
                  <a:lnTo>
                    <a:pt x="3774427" y="23909"/>
                  </a:lnTo>
                  <a:lnTo>
                    <a:pt x="3729492" y="23841"/>
                  </a:lnTo>
                  <a:lnTo>
                    <a:pt x="3682664" y="23821"/>
                  </a:lnTo>
                  <a:lnTo>
                    <a:pt x="3636598" y="23815"/>
                  </a:lnTo>
                  <a:lnTo>
                    <a:pt x="3581280" y="23813"/>
                  </a:lnTo>
                  <a:lnTo>
                    <a:pt x="3535414" y="23812"/>
                  </a:lnTo>
                  <a:lnTo>
                    <a:pt x="3478830" y="23812"/>
                  </a:lnTo>
                  <a:lnTo>
                    <a:pt x="3419930" y="23812"/>
                  </a:lnTo>
                  <a:lnTo>
                    <a:pt x="3360866" y="23812"/>
                  </a:lnTo>
                  <a:lnTo>
                    <a:pt x="3304269" y="23812"/>
                  </a:lnTo>
                  <a:lnTo>
                    <a:pt x="3250316" y="23812"/>
                  </a:lnTo>
                  <a:lnTo>
                    <a:pt x="3205547" y="23812"/>
                  </a:lnTo>
                  <a:lnTo>
                    <a:pt x="3146540" y="23812"/>
                  </a:lnTo>
                  <a:lnTo>
                    <a:pt x="3089954" y="23812"/>
                  </a:lnTo>
                  <a:lnTo>
                    <a:pt x="3037325" y="23812"/>
                  </a:lnTo>
                  <a:lnTo>
                    <a:pt x="2985184" y="23812"/>
                  </a:lnTo>
                  <a:lnTo>
                    <a:pt x="2930641" y="23812"/>
                  </a:lnTo>
                  <a:lnTo>
                    <a:pt x="2873466" y="23812"/>
                  </a:lnTo>
                  <a:lnTo>
                    <a:pt x="2822584" y="23812"/>
                  </a:lnTo>
                  <a:lnTo>
                    <a:pt x="2774315" y="23812"/>
                  </a:lnTo>
                  <a:lnTo>
                    <a:pt x="2718380" y="23812"/>
                  </a:lnTo>
                  <a:lnTo>
                    <a:pt x="2664214" y="20285"/>
                  </a:lnTo>
                  <a:lnTo>
                    <a:pt x="2609270" y="13561"/>
                  </a:lnTo>
                  <a:lnTo>
                    <a:pt x="2560200" y="12233"/>
                  </a:lnTo>
                  <a:lnTo>
                    <a:pt x="2512289" y="11971"/>
                  </a:lnTo>
                  <a:lnTo>
                    <a:pt x="2464608" y="11919"/>
                  </a:lnTo>
                  <a:lnTo>
                    <a:pt x="2416971" y="11909"/>
                  </a:lnTo>
                  <a:lnTo>
                    <a:pt x="2369345" y="11906"/>
                  </a:lnTo>
                  <a:lnTo>
                    <a:pt x="2315397" y="5586"/>
                  </a:lnTo>
                  <a:lnTo>
                    <a:pt x="2263291" y="1103"/>
                  </a:lnTo>
                  <a:lnTo>
                    <a:pt x="2214780" y="218"/>
                  </a:lnTo>
                  <a:lnTo>
                    <a:pt x="2161920" y="29"/>
                  </a:lnTo>
                  <a:lnTo>
                    <a:pt x="2102989" y="4"/>
                  </a:lnTo>
                  <a:lnTo>
                    <a:pt x="2052049" y="1"/>
                  </a:lnTo>
                  <a:lnTo>
                    <a:pt x="1992650" y="0"/>
                  </a:lnTo>
                  <a:lnTo>
                    <a:pt x="1935276" y="0"/>
                  </a:lnTo>
                  <a:lnTo>
                    <a:pt x="1882464" y="0"/>
                  </a:lnTo>
                  <a:lnTo>
                    <a:pt x="1833815" y="0"/>
                  </a:lnTo>
                  <a:lnTo>
                    <a:pt x="1785987" y="0"/>
                  </a:lnTo>
                  <a:lnTo>
                    <a:pt x="1734595" y="0"/>
                  </a:lnTo>
                  <a:lnTo>
                    <a:pt x="1678292" y="0"/>
                  </a:lnTo>
                  <a:lnTo>
                    <a:pt x="1619186" y="0"/>
                  </a:lnTo>
                  <a:lnTo>
                    <a:pt x="1559710" y="1323"/>
                  </a:lnTo>
                  <a:lnTo>
                    <a:pt x="1500186" y="10251"/>
                  </a:lnTo>
                  <a:lnTo>
                    <a:pt x="1440656" y="11688"/>
                  </a:lnTo>
                  <a:lnTo>
                    <a:pt x="1389307" y="11877"/>
                  </a:lnTo>
                  <a:lnTo>
                    <a:pt x="1333010" y="11902"/>
                  </a:lnTo>
                  <a:lnTo>
                    <a:pt x="1273904" y="11906"/>
                  </a:lnTo>
                  <a:lnTo>
                    <a:pt x="1222611" y="11906"/>
                  </a:lnTo>
                  <a:lnTo>
                    <a:pt x="1166321" y="11906"/>
                  </a:lnTo>
                  <a:lnTo>
                    <a:pt x="1107217" y="11906"/>
                  </a:lnTo>
                  <a:lnTo>
                    <a:pt x="1055924" y="11906"/>
                  </a:lnTo>
                  <a:lnTo>
                    <a:pt x="1005954" y="11906"/>
                  </a:lnTo>
                  <a:lnTo>
                    <a:pt x="955227" y="11906"/>
                  </a:lnTo>
                  <a:lnTo>
                    <a:pt x="903667" y="11906"/>
                  </a:lnTo>
                  <a:lnTo>
                    <a:pt x="851505" y="11906"/>
                  </a:lnTo>
                  <a:lnTo>
                    <a:pt x="801631" y="11906"/>
                  </a:lnTo>
                  <a:lnTo>
                    <a:pt x="748779" y="11906"/>
                  </a:lnTo>
                  <a:lnTo>
                    <a:pt x="695113" y="11906"/>
                  </a:lnTo>
                  <a:lnTo>
                    <a:pt x="636706" y="22157"/>
                  </a:lnTo>
                  <a:lnTo>
                    <a:pt x="582586" y="23594"/>
                  </a:lnTo>
                  <a:lnTo>
                    <a:pt x="524848" y="23793"/>
                  </a:lnTo>
                  <a:lnTo>
                    <a:pt x="474810" y="23810"/>
                  </a:lnTo>
                  <a:lnTo>
                    <a:pt x="422850" y="23812"/>
                  </a:lnTo>
                  <a:lnTo>
                    <a:pt x="371861" y="23812"/>
                  </a:lnTo>
                  <a:lnTo>
                    <a:pt x="313693" y="23812"/>
                  </a:lnTo>
                  <a:lnTo>
                    <a:pt x="255669" y="23812"/>
                  </a:lnTo>
                  <a:lnTo>
                    <a:pt x="196461" y="23812"/>
                  </a:lnTo>
                  <a:lnTo>
                    <a:pt x="139358" y="23812"/>
                  </a:lnTo>
                  <a:lnTo>
                    <a:pt x="85012" y="23812"/>
                  </a:lnTo>
                  <a:lnTo>
                    <a:pt x="69139" y="23812"/>
                  </a:lnTo>
                  <a:lnTo>
                    <a:pt x="60273" y="20285"/>
                  </a:lnTo>
                  <a:lnTo>
                    <a:pt x="51924" y="15630"/>
                  </a:lnTo>
                  <a:lnTo>
                    <a:pt x="38114" y="12396"/>
                  </a:lnTo>
                  <a:lnTo>
                    <a:pt x="12949" y="11919"/>
                  </a:lnTo>
                  <a:lnTo>
                    <a:pt x="5895" y="18230"/>
                  </a:lnTo>
                  <a:lnTo>
                    <a:pt x="5253" y="20091"/>
                  </a:lnTo>
                  <a:lnTo>
                    <a:pt x="6148" y="21331"/>
                  </a:lnTo>
                  <a:lnTo>
                    <a:pt x="11806" y="23769"/>
                  </a:lnTo>
                  <a:lnTo>
                    <a:pt x="11877" y="17479"/>
                  </a:lnTo>
                  <a:lnTo>
                    <a:pt x="10564" y="16944"/>
                  </a:lnTo>
                  <a:lnTo>
                    <a:pt x="490" y="23467"/>
                  </a:lnTo>
                  <a:lnTo>
                    <a:pt x="1" y="79386"/>
                  </a:lnTo>
                  <a:lnTo>
                    <a:pt x="0" y="135182"/>
                  </a:lnTo>
                  <a:lnTo>
                    <a:pt x="0" y="192771"/>
                  </a:lnTo>
                  <a:lnTo>
                    <a:pt x="1323" y="218191"/>
                  </a:lnTo>
                  <a:lnTo>
                    <a:pt x="9424" y="240851"/>
                  </a:lnTo>
                  <a:lnTo>
                    <a:pt x="11863" y="299811"/>
                  </a:lnTo>
                  <a:lnTo>
                    <a:pt x="13221" y="325324"/>
                  </a:lnTo>
                  <a:lnTo>
                    <a:pt x="18223" y="335529"/>
                  </a:lnTo>
                  <a:lnTo>
                    <a:pt x="18763" y="341426"/>
                  </a:lnTo>
                  <a:lnTo>
                    <a:pt x="13071" y="377569"/>
                  </a:lnTo>
                  <a:lnTo>
                    <a:pt x="15952" y="389617"/>
                  </a:lnTo>
                  <a:lnTo>
                    <a:pt x="20319" y="400705"/>
                  </a:lnTo>
                  <a:lnTo>
                    <a:pt x="24829" y="435331"/>
                  </a:lnTo>
                  <a:lnTo>
                    <a:pt x="31904" y="449427"/>
                  </a:lnTo>
                  <a:lnTo>
                    <a:pt x="35620" y="503940"/>
                  </a:lnTo>
                  <a:lnTo>
                    <a:pt x="37012" y="520026"/>
                  </a:lnTo>
                  <a:lnTo>
                    <a:pt x="42026" y="533629"/>
                  </a:lnTo>
                  <a:lnTo>
                    <a:pt x="42569" y="539638"/>
                  </a:lnTo>
                  <a:lnTo>
                    <a:pt x="39660" y="555739"/>
                  </a:lnTo>
                  <a:lnTo>
                    <a:pt x="50980" y="610507"/>
                  </a:lnTo>
                  <a:lnTo>
                    <a:pt x="57842" y="633298"/>
                  </a:lnTo>
                  <a:lnTo>
                    <a:pt x="59487" y="688411"/>
                  </a:lnTo>
                  <a:lnTo>
                    <a:pt x="63040" y="699748"/>
                  </a:lnTo>
                  <a:lnTo>
                    <a:pt x="67705" y="710520"/>
                  </a:lnTo>
                  <a:lnTo>
                    <a:pt x="69779" y="724127"/>
                  </a:lnTo>
                  <a:lnTo>
                    <a:pt x="67173" y="735466"/>
                  </a:lnTo>
                  <a:lnTo>
                    <a:pt x="62927" y="744915"/>
                  </a:lnTo>
                  <a:lnTo>
                    <a:pt x="61041" y="753524"/>
                  </a:lnTo>
                  <a:lnTo>
                    <a:pt x="71237" y="812928"/>
                  </a:lnTo>
                  <a:lnTo>
                    <a:pt x="72671" y="825645"/>
                  </a:lnTo>
                  <a:lnTo>
                    <a:pt x="81677" y="848809"/>
                  </a:lnTo>
                  <a:lnTo>
                    <a:pt x="83300" y="891339"/>
                  </a:lnTo>
                  <a:lnTo>
                    <a:pt x="79797" y="902387"/>
                  </a:lnTo>
                  <a:lnTo>
                    <a:pt x="75153" y="911706"/>
                  </a:lnTo>
                  <a:lnTo>
                    <a:pt x="71927" y="932510"/>
                  </a:lnTo>
                  <a:lnTo>
                    <a:pt x="75183" y="940529"/>
                  </a:lnTo>
                  <a:lnTo>
                    <a:pt x="92051" y="964401"/>
                  </a:lnTo>
                  <a:lnTo>
                    <a:pt x="94969" y="978794"/>
                  </a:lnTo>
                  <a:lnTo>
                    <a:pt x="95245" y="994376"/>
                  </a:lnTo>
                  <a:lnTo>
                    <a:pt x="93924" y="996292"/>
                  </a:lnTo>
                  <a:lnTo>
                    <a:pt x="91720" y="997570"/>
                  </a:lnTo>
                  <a:lnTo>
                    <a:pt x="88928" y="998421"/>
                  </a:lnTo>
                  <a:lnTo>
                    <a:pt x="88390" y="998989"/>
                  </a:lnTo>
                  <a:lnTo>
                    <a:pt x="89353" y="999368"/>
                  </a:lnTo>
                  <a:lnTo>
                    <a:pt x="94905" y="1000080"/>
                  </a:lnTo>
                  <a:lnTo>
                    <a:pt x="104687" y="991933"/>
                  </a:lnTo>
                  <a:lnTo>
                    <a:pt x="115538" y="989319"/>
                  </a:lnTo>
                  <a:lnTo>
                    <a:pt x="134996" y="988363"/>
                  </a:lnTo>
                  <a:lnTo>
                    <a:pt x="142901" y="984755"/>
                  </a:lnTo>
                  <a:lnTo>
                    <a:pt x="146861" y="981941"/>
                  </a:lnTo>
                  <a:lnTo>
                    <a:pt x="165076" y="977980"/>
                  </a:lnTo>
                  <a:lnTo>
                    <a:pt x="185429" y="975319"/>
                  </a:lnTo>
                  <a:lnTo>
                    <a:pt x="202188" y="966954"/>
                  </a:lnTo>
                  <a:lnTo>
                    <a:pt x="256346" y="953302"/>
                  </a:lnTo>
                  <a:lnTo>
                    <a:pt x="314416" y="951208"/>
                  </a:lnTo>
                  <a:lnTo>
                    <a:pt x="361234" y="941700"/>
                  </a:lnTo>
                  <a:lnTo>
                    <a:pt x="416723" y="940658"/>
                  </a:lnTo>
                  <a:lnTo>
                    <a:pt x="449547" y="939279"/>
                  </a:lnTo>
                  <a:lnTo>
                    <a:pt x="503255" y="929791"/>
                  </a:lnTo>
                  <a:lnTo>
                    <a:pt x="559770" y="928784"/>
                  </a:lnTo>
                  <a:lnTo>
                    <a:pt x="586251" y="927393"/>
                  </a:lnTo>
                  <a:lnTo>
                    <a:pt x="642872" y="917518"/>
                  </a:lnTo>
                  <a:lnTo>
                    <a:pt x="699981" y="916846"/>
                  </a:lnTo>
                  <a:lnTo>
                    <a:pt x="753403" y="916786"/>
                  </a:lnTo>
                  <a:lnTo>
                    <a:pt x="774054" y="915461"/>
                  </a:lnTo>
                  <a:lnTo>
                    <a:pt x="823380" y="906530"/>
                  </a:lnTo>
                  <a:lnTo>
                    <a:pt x="877778" y="905093"/>
                  </a:lnTo>
                  <a:lnTo>
                    <a:pt x="929823" y="903580"/>
                  </a:lnTo>
                  <a:lnTo>
                    <a:pt x="982048" y="894627"/>
                  </a:lnTo>
                  <a:lnTo>
                    <a:pt x="1033071" y="893187"/>
                  </a:lnTo>
                  <a:lnTo>
                    <a:pt x="1062362" y="889506"/>
                  </a:lnTo>
                  <a:lnTo>
                    <a:pt x="1119544" y="882174"/>
                  </a:lnTo>
                  <a:lnTo>
                    <a:pt x="1170411" y="881282"/>
                  </a:lnTo>
                  <a:lnTo>
                    <a:pt x="1224703" y="874785"/>
                  </a:lnTo>
                  <a:lnTo>
                    <a:pt x="1282131" y="869897"/>
                  </a:lnTo>
                  <a:lnTo>
                    <a:pt x="1334575" y="869254"/>
                  </a:lnTo>
                  <a:lnTo>
                    <a:pt x="1381337" y="865647"/>
                  </a:lnTo>
                  <a:lnTo>
                    <a:pt x="1440684" y="858356"/>
                  </a:lnTo>
                  <a:lnTo>
                    <a:pt x="1500191" y="857395"/>
                  </a:lnTo>
                  <a:lnTo>
                    <a:pt x="1555996" y="855955"/>
                  </a:lnTo>
                  <a:lnTo>
                    <a:pt x="1610136" y="847832"/>
                  </a:lnTo>
                  <a:lnTo>
                    <a:pt x="1665075" y="845835"/>
                  </a:lnTo>
                  <a:lnTo>
                    <a:pt x="1714145" y="844118"/>
                  </a:lnTo>
                  <a:lnTo>
                    <a:pt x="1765582" y="835939"/>
                  </a:lnTo>
                  <a:lnTo>
                    <a:pt x="1819987" y="833931"/>
                  </a:lnTo>
                  <a:lnTo>
                    <a:pt x="1870275" y="832212"/>
                  </a:lnTo>
                  <a:lnTo>
                    <a:pt x="1926265" y="824033"/>
                  </a:lnTo>
                  <a:lnTo>
                    <a:pt x="1975934" y="822025"/>
                  </a:lnTo>
                  <a:lnTo>
                    <a:pt x="2033468" y="820306"/>
                  </a:lnTo>
                  <a:lnTo>
                    <a:pt x="2092262" y="812127"/>
                  </a:lnTo>
                  <a:lnTo>
                    <a:pt x="2148806" y="810119"/>
                  </a:lnTo>
                  <a:lnTo>
                    <a:pt x="2202748" y="809722"/>
                  </a:lnTo>
                  <a:lnTo>
                    <a:pt x="2247516" y="809654"/>
                  </a:lnTo>
                  <a:lnTo>
                    <a:pt x="2306523" y="806103"/>
                  </a:lnTo>
                  <a:lnTo>
                    <a:pt x="2363108" y="799375"/>
                  </a:lnTo>
                  <a:lnTo>
                    <a:pt x="2417060" y="798046"/>
                  </a:lnTo>
                  <a:lnTo>
                    <a:pt x="2461828" y="797815"/>
                  </a:lnTo>
                  <a:lnTo>
                    <a:pt x="2520835" y="797737"/>
                  </a:lnTo>
                  <a:lnTo>
                    <a:pt x="2577421" y="797722"/>
                  </a:lnTo>
                  <a:lnTo>
                    <a:pt x="2631373" y="797719"/>
                  </a:lnTo>
                  <a:lnTo>
                    <a:pt x="2676140" y="797719"/>
                  </a:lnTo>
                  <a:lnTo>
                    <a:pt x="2722919" y="796396"/>
                  </a:lnTo>
                  <a:lnTo>
                    <a:pt x="2768971" y="789536"/>
                  </a:lnTo>
                  <a:lnTo>
                    <a:pt x="2824285" y="786548"/>
                  </a:lnTo>
                  <a:lnTo>
                    <a:pt x="2870148" y="786030"/>
                  </a:lnTo>
                  <a:lnTo>
                    <a:pt x="2917251" y="785877"/>
                  </a:lnTo>
                  <a:lnTo>
                    <a:pt x="2974254" y="785825"/>
                  </a:lnTo>
                  <a:lnTo>
                    <a:pt x="3033237" y="785815"/>
                  </a:lnTo>
                  <a:lnTo>
                    <a:pt x="3080079" y="785813"/>
                  </a:lnTo>
                  <a:lnTo>
                    <a:pt x="3127473" y="785812"/>
                  </a:lnTo>
                  <a:lnTo>
                    <a:pt x="3175029" y="785812"/>
                  </a:lnTo>
                  <a:lnTo>
                    <a:pt x="3222634" y="785812"/>
                  </a:lnTo>
                  <a:lnTo>
                    <a:pt x="3270253" y="785812"/>
                  </a:lnTo>
                  <a:lnTo>
                    <a:pt x="3317876" y="785812"/>
                  </a:lnTo>
                  <a:lnTo>
                    <a:pt x="3365500" y="785812"/>
                  </a:lnTo>
                  <a:lnTo>
                    <a:pt x="3414448" y="785812"/>
                  </a:lnTo>
                  <a:lnTo>
                    <a:pt x="3467608" y="785812"/>
                  </a:lnTo>
                  <a:lnTo>
                    <a:pt x="3525996" y="782284"/>
                  </a:lnTo>
                  <a:lnTo>
                    <a:pt x="3572393" y="776388"/>
                  </a:lnTo>
                  <a:lnTo>
                    <a:pt x="3619653" y="774641"/>
                  </a:lnTo>
                  <a:lnTo>
                    <a:pt x="3667170" y="774124"/>
                  </a:lnTo>
                  <a:lnTo>
                    <a:pt x="3718291" y="770443"/>
                  </a:lnTo>
                  <a:lnTo>
                    <a:pt x="3771803" y="764501"/>
                  </a:lnTo>
                  <a:lnTo>
                    <a:pt x="3821172" y="762741"/>
                  </a:lnTo>
                  <a:lnTo>
                    <a:pt x="3878941" y="762146"/>
                  </a:lnTo>
                  <a:lnTo>
                    <a:pt x="3938074" y="760706"/>
                  </a:lnTo>
                  <a:lnTo>
                    <a:pt x="3984944" y="753826"/>
                  </a:lnTo>
                  <a:lnTo>
                    <a:pt x="4032345" y="751199"/>
                  </a:lnTo>
                  <a:lnTo>
                    <a:pt x="4079903" y="749098"/>
                  </a:lnTo>
                  <a:lnTo>
                    <a:pt x="4127509" y="742008"/>
                  </a:lnTo>
                  <a:lnTo>
                    <a:pt x="4175128" y="739319"/>
                  </a:lnTo>
                  <a:lnTo>
                    <a:pt x="4222751" y="738523"/>
                  </a:lnTo>
                  <a:lnTo>
                    <a:pt x="4270375" y="736964"/>
                  </a:lnTo>
                  <a:lnTo>
                    <a:pt x="4318000" y="730034"/>
                  </a:lnTo>
                  <a:lnTo>
                    <a:pt x="4364303" y="727393"/>
                  </a:lnTo>
                  <a:lnTo>
                    <a:pt x="4419701" y="726501"/>
                  </a:lnTo>
                  <a:lnTo>
                    <a:pt x="4465580" y="722818"/>
                  </a:lnTo>
                  <a:lnTo>
                    <a:pt x="4512686" y="716877"/>
                  </a:lnTo>
                  <a:lnTo>
                    <a:pt x="4569692" y="714869"/>
                  </a:lnTo>
                  <a:lnTo>
                    <a:pt x="4627352" y="706290"/>
                  </a:lnTo>
                  <a:lnTo>
                    <a:pt x="4681858" y="703223"/>
                  </a:lnTo>
                  <a:lnTo>
                    <a:pt x="4736870" y="702618"/>
                  </a:lnTo>
                  <a:lnTo>
                    <a:pt x="4794136" y="694315"/>
                  </a:lnTo>
                  <a:lnTo>
                    <a:pt x="4848565" y="691303"/>
                  </a:lnTo>
                  <a:lnTo>
                    <a:pt x="4903560" y="690709"/>
                  </a:lnTo>
                  <a:lnTo>
                    <a:pt x="4953964" y="689268"/>
                  </a:lnTo>
                  <a:lnTo>
                    <a:pt x="5009978" y="681144"/>
                  </a:lnTo>
                  <a:lnTo>
                    <a:pt x="5059652" y="679147"/>
                  </a:lnTo>
                  <a:lnTo>
                    <a:pt x="5115864" y="670571"/>
                  </a:lnTo>
                  <a:lnTo>
                    <a:pt x="5166558" y="667505"/>
                  </a:lnTo>
                  <a:lnTo>
                    <a:pt x="5214789" y="666899"/>
                  </a:lnTo>
                  <a:lnTo>
                    <a:pt x="5263856" y="658597"/>
                  </a:lnTo>
                  <a:lnTo>
                    <a:pt x="5319606" y="655585"/>
                  </a:lnTo>
                  <a:lnTo>
                    <a:pt x="5375548" y="654990"/>
                  </a:lnTo>
                  <a:lnTo>
                    <a:pt x="5428049" y="654872"/>
                  </a:lnTo>
                  <a:lnTo>
                    <a:pt x="5476638" y="651321"/>
                  </a:lnTo>
                  <a:lnTo>
                    <a:pt x="5524453" y="644594"/>
                  </a:lnTo>
                  <a:lnTo>
                    <a:pt x="5573439" y="643264"/>
                  </a:lnTo>
                  <a:lnTo>
                    <a:pt x="5629172" y="643002"/>
                  </a:lnTo>
                  <a:lnTo>
                    <a:pt x="5678791" y="642950"/>
                  </a:lnTo>
                  <a:lnTo>
                    <a:pt x="5726809" y="642940"/>
                  </a:lnTo>
                  <a:lnTo>
                    <a:pt x="5774512" y="642938"/>
                  </a:lnTo>
                  <a:lnTo>
                    <a:pt x="5822152" y="642937"/>
                  </a:lnTo>
                  <a:lnTo>
                    <a:pt x="5869780" y="642937"/>
                  </a:lnTo>
                  <a:lnTo>
                    <a:pt x="5922991" y="642937"/>
                  </a:lnTo>
                  <a:lnTo>
                    <a:pt x="5977674" y="633513"/>
                  </a:lnTo>
                  <a:lnTo>
                    <a:pt x="6036565" y="631358"/>
                  </a:lnTo>
                  <a:lnTo>
                    <a:pt x="6070893" y="632451"/>
                  </a:lnTo>
                  <a:lnTo>
                    <a:pt x="6121471" y="641295"/>
                  </a:lnTo>
                  <a:lnTo>
                    <a:pt x="6170138" y="642721"/>
                  </a:lnTo>
                  <a:lnTo>
                    <a:pt x="6219142" y="642909"/>
                  </a:lnTo>
                  <a:lnTo>
                    <a:pt x="6277353" y="642935"/>
                  </a:lnTo>
                  <a:lnTo>
                    <a:pt x="6334264" y="642937"/>
                  </a:lnTo>
                  <a:lnTo>
                    <a:pt x="6386706" y="642937"/>
                  </a:lnTo>
                  <a:lnTo>
                    <a:pt x="6417614" y="644260"/>
                  </a:lnTo>
                  <a:lnTo>
                    <a:pt x="6476777" y="654108"/>
                  </a:lnTo>
                  <a:lnTo>
                    <a:pt x="6532549" y="654800"/>
                  </a:lnTo>
                  <a:lnTo>
                    <a:pt x="6588124" y="656164"/>
                  </a:lnTo>
                  <a:lnTo>
                    <a:pt x="6621492" y="665094"/>
                  </a:lnTo>
                  <a:lnTo>
                    <a:pt x="6676096" y="655514"/>
                  </a:lnTo>
                  <a:lnTo>
                    <a:pt x="6734746" y="654844"/>
                  </a:lnTo>
                  <a:lnTo>
                    <a:pt x="6745094" y="654844"/>
                  </a:lnTo>
                  <a:lnTo>
                    <a:pt x="6747011" y="653521"/>
                  </a:lnTo>
                  <a:lnTo>
                    <a:pt x="6748288" y="651316"/>
                  </a:lnTo>
                  <a:lnTo>
                    <a:pt x="6750840" y="642950"/>
                  </a:lnTo>
                  <a:lnTo>
                    <a:pt x="6750844" y="614604"/>
                  </a:lnTo>
                  <a:lnTo>
                    <a:pt x="6752167" y="612143"/>
                  </a:lnTo>
                  <a:lnTo>
                    <a:pt x="6754371" y="610501"/>
                  </a:lnTo>
                  <a:lnTo>
                    <a:pt x="6757164" y="609407"/>
                  </a:lnTo>
                  <a:lnTo>
                    <a:pt x="6759026" y="607355"/>
                  </a:lnTo>
                  <a:lnTo>
                    <a:pt x="6761096" y="601546"/>
                  </a:lnTo>
                  <a:lnTo>
                    <a:pt x="6762604" y="579288"/>
                  </a:lnTo>
                  <a:lnTo>
                    <a:pt x="6759158" y="571433"/>
                  </a:lnTo>
                  <a:lnTo>
                    <a:pt x="6756386" y="567487"/>
                  </a:lnTo>
                  <a:lnTo>
                    <a:pt x="6752486" y="549291"/>
                  </a:lnTo>
                  <a:lnTo>
                    <a:pt x="6749549" y="492002"/>
                  </a:lnTo>
                  <a:lnTo>
                    <a:pt x="6740596" y="462188"/>
                  </a:lnTo>
                  <a:lnTo>
                    <a:pt x="6739002" y="404573"/>
                  </a:lnTo>
                  <a:lnTo>
                    <a:pt x="6737643" y="388831"/>
                  </a:lnTo>
                  <a:lnTo>
                    <a:pt x="6729440" y="366416"/>
                  </a:lnTo>
                  <a:lnTo>
                    <a:pt x="6719955" y="349485"/>
                  </a:lnTo>
                  <a:lnTo>
                    <a:pt x="6705984" y="297438"/>
                  </a:lnTo>
                  <a:lnTo>
                    <a:pt x="6700510" y="273779"/>
                  </a:lnTo>
                  <a:lnTo>
                    <a:pt x="6683489" y="221144"/>
                  </a:lnTo>
                  <a:lnTo>
                    <a:pt x="6676117" y="170150"/>
                  </a:lnTo>
                  <a:lnTo>
                    <a:pt x="6648851" y="122947"/>
                  </a:lnTo>
                  <a:lnTo>
                    <a:pt x="6641180" y="97977"/>
                  </a:lnTo>
                  <a:lnTo>
                    <a:pt x="6635959" y="88524"/>
                  </a:lnTo>
                  <a:lnTo>
                    <a:pt x="6632606" y="71677"/>
                  </a:lnTo>
                  <a:lnTo>
                    <a:pt x="6632332" y="67628"/>
                  </a:lnTo>
                  <a:lnTo>
                    <a:pt x="6630825" y="64929"/>
                  </a:lnTo>
                  <a:lnTo>
                    <a:pt x="6628498" y="63130"/>
                  </a:lnTo>
                  <a:lnTo>
                    <a:pt x="6625623" y="61930"/>
                  </a:lnTo>
                  <a:lnTo>
                    <a:pt x="6623707" y="59808"/>
                  </a:lnTo>
                  <a:lnTo>
                    <a:pt x="6620380" y="49490"/>
                  </a:lnTo>
                  <a:lnTo>
                    <a:pt x="6619875" y="3571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SMARTInkShape-131"/>
            <p:cNvSpPr/>
            <p:nvPr/>
          </p:nvSpPr>
          <p:spPr>
            <a:xfrm>
              <a:off x="6584156" y="1166813"/>
              <a:ext cx="71439" cy="762001"/>
            </a:xfrm>
            <a:custGeom>
              <a:avLst/>
              <a:gdLst/>
              <a:ahLst/>
              <a:cxnLst/>
              <a:rect l="0" t="0" r="0" b="0"/>
              <a:pathLst>
                <a:path w="71439" h="762001">
                  <a:moveTo>
                    <a:pt x="0" y="0"/>
                  </a:moveTo>
                  <a:lnTo>
                    <a:pt x="0" y="39881"/>
                  </a:lnTo>
                  <a:lnTo>
                    <a:pt x="3528" y="47711"/>
                  </a:lnTo>
                  <a:lnTo>
                    <a:pt x="8183" y="55600"/>
                  </a:lnTo>
                  <a:lnTo>
                    <a:pt x="10803" y="68803"/>
                  </a:lnTo>
                  <a:lnTo>
                    <a:pt x="11887" y="128268"/>
                  </a:lnTo>
                  <a:lnTo>
                    <a:pt x="13221" y="139029"/>
                  </a:lnTo>
                  <a:lnTo>
                    <a:pt x="22156" y="175163"/>
                  </a:lnTo>
                  <a:lnTo>
                    <a:pt x="23748" y="228722"/>
                  </a:lnTo>
                  <a:lnTo>
                    <a:pt x="25107" y="243206"/>
                  </a:lnTo>
                  <a:lnTo>
                    <a:pt x="34614" y="289816"/>
                  </a:lnTo>
                  <a:lnTo>
                    <a:pt x="35655" y="345286"/>
                  </a:lnTo>
                  <a:lnTo>
                    <a:pt x="37034" y="376787"/>
                  </a:lnTo>
                  <a:lnTo>
                    <a:pt x="45969" y="413240"/>
                  </a:lnTo>
                  <a:lnTo>
                    <a:pt x="47561" y="465098"/>
                  </a:lnTo>
                  <a:lnTo>
                    <a:pt x="48940" y="495948"/>
                  </a:lnTo>
                  <a:lnTo>
                    <a:pt x="58428" y="530580"/>
                  </a:lnTo>
                  <a:lnTo>
                    <a:pt x="59512" y="586177"/>
                  </a:lnTo>
                  <a:lnTo>
                    <a:pt x="60846" y="599189"/>
                  </a:lnTo>
                  <a:lnTo>
                    <a:pt x="69781" y="622559"/>
                  </a:lnTo>
                  <a:lnTo>
                    <a:pt x="71432" y="678654"/>
                  </a:lnTo>
                  <a:lnTo>
                    <a:pt x="71438" y="736339"/>
                  </a:lnTo>
                  <a:lnTo>
                    <a:pt x="71438" y="756254"/>
                  </a:lnTo>
                  <a:lnTo>
                    <a:pt x="70115" y="758169"/>
                  </a:lnTo>
                  <a:lnTo>
                    <a:pt x="67910" y="759446"/>
                  </a:lnTo>
                  <a:lnTo>
                    <a:pt x="59532" y="76200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SMARTInkShape-132"/>
            <p:cNvSpPr/>
            <p:nvPr/>
          </p:nvSpPr>
          <p:spPr>
            <a:xfrm>
              <a:off x="4893470" y="1178720"/>
              <a:ext cx="35719" cy="821531"/>
            </a:xfrm>
            <a:custGeom>
              <a:avLst/>
              <a:gdLst/>
              <a:ahLst/>
              <a:cxnLst/>
              <a:rect l="0" t="0" r="0" b="0"/>
              <a:pathLst>
                <a:path w="35719" h="821531">
                  <a:moveTo>
                    <a:pt x="11905" y="11905"/>
                  </a:moveTo>
                  <a:lnTo>
                    <a:pt x="42" y="11905"/>
                  </a:lnTo>
                  <a:lnTo>
                    <a:pt x="0" y="0"/>
                  </a:lnTo>
                  <a:lnTo>
                    <a:pt x="0" y="6859"/>
                  </a:lnTo>
                  <a:lnTo>
                    <a:pt x="0" y="0"/>
                  </a:lnTo>
                  <a:lnTo>
                    <a:pt x="0" y="57974"/>
                  </a:lnTo>
                  <a:lnTo>
                    <a:pt x="0" y="115216"/>
                  </a:lnTo>
                  <a:lnTo>
                    <a:pt x="0" y="168463"/>
                  </a:lnTo>
                  <a:lnTo>
                    <a:pt x="10802" y="221237"/>
                  </a:lnTo>
                  <a:lnTo>
                    <a:pt x="11808" y="274347"/>
                  </a:lnTo>
                  <a:lnTo>
                    <a:pt x="11900" y="333171"/>
                  </a:lnTo>
                  <a:lnTo>
                    <a:pt x="13225" y="349159"/>
                  </a:lnTo>
                  <a:lnTo>
                    <a:pt x="23075" y="404806"/>
                  </a:lnTo>
                  <a:lnTo>
                    <a:pt x="23768" y="460374"/>
                  </a:lnTo>
                  <a:lnTo>
                    <a:pt x="25131" y="514613"/>
                  </a:lnTo>
                  <a:lnTo>
                    <a:pt x="30131" y="525491"/>
                  </a:lnTo>
                  <a:lnTo>
                    <a:pt x="30670" y="531566"/>
                  </a:lnTo>
                  <a:lnTo>
                    <a:pt x="24041" y="587251"/>
                  </a:lnTo>
                  <a:lnTo>
                    <a:pt x="23914" y="597462"/>
                  </a:lnTo>
                  <a:lnTo>
                    <a:pt x="35230" y="652688"/>
                  </a:lnTo>
                  <a:lnTo>
                    <a:pt x="35714" y="706389"/>
                  </a:lnTo>
                  <a:lnTo>
                    <a:pt x="32188" y="714353"/>
                  </a:lnTo>
                  <a:lnTo>
                    <a:pt x="29396" y="718329"/>
                  </a:lnTo>
                  <a:lnTo>
                    <a:pt x="28857" y="722302"/>
                  </a:lnTo>
                  <a:lnTo>
                    <a:pt x="35564" y="750828"/>
                  </a:lnTo>
                  <a:lnTo>
                    <a:pt x="35718" y="809737"/>
                  </a:lnTo>
                  <a:lnTo>
                    <a:pt x="35718" y="82153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SMARTInkShape-133"/>
            <p:cNvSpPr/>
            <p:nvPr/>
          </p:nvSpPr>
          <p:spPr>
            <a:xfrm>
              <a:off x="3726660" y="1195672"/>
              <a:ext cx="107110" cy="947454"/>
            </a:xfrm>
            <a:custGeom>
              <a:avLst/>
              <a:gdLst/>
              <a:ahLst/>
              <a:cxnLst/>
              <a:rect l="0" t="0" r="0" b="0"/>
              <a:pathLst>
                <a:path w="107110" h="947454">
                  <a:moveTo>
                    <a:pt x="11903" y="6859"/>
                  </a:moveTo>
                  <a:lnTo>
                    <a:pt x="11903" y="539"/>
                  </a:lnTo>
                  <a:lnTo>
                    <a:pt x="10580" y="0"/>
                  </a:lnTo>
                  <a:lnTo>
                    <a:pt x="0" y="6857"/>
                  </a:lnTo>
                  <a:lnTo>
                    <a:pt x="6318" y="13179"/>
                  </a:lnTo>
                  <a:lnTo>
                    <a:pt x="9420" y="19810"/>
                  </a:lnTo>
                  <a:lnTo>
                    <a:pt x="12899" y="38747"/>
                  </a:lnTo>
                  <a:lnTo>
                    <a:pt x="21262" y="54511"/>
                  </a:lnTo>
                  <a:lnTo>
                    <a:pt x="34582" y="110267"/>
                  </a:lnTo>
                  <a:lnTo>
                    <a:pt x="35686" y="166822"/>
                  </a:lnTo>
                  <a:lnTo>
                    <a:pt x="37029" y="189781"/>
                  </a:lnTo>
                  <a:lnTo>
                    <a:pt x="46517" y="237078"/>
                  </a:lnTo>
                  <a:lnTo>
                    <a:pt x="48617" y="260869"/>
                  </a:lnTo>
                  <a:lnTo>
                    <a:pt x="58395" y="308485"/>
                  </a:lnTo>
                  <a:lnTo>
                    <a:pt x="59461" y="367575"/>
                  </a:lnTo>
                  <a:lnTo>
                    <a:pt x="60821" y="388104"/>
                  </a:lnTo>
                  <a:lnTo>
                    <a:pt x="70696" y="447172"/>
                  </a:lnTo>
                  <a:lnTo>
                    <a:pt x="71391" y="502940"/>
                  </a:lnTo>
                  <a:lnTo>
                    <a:pt x="82602" y="557029"/>
                  </a:lnTo>
                  <a:lnTo>
                    <a:pt x="83297" y="610255"/>
                  </a:lnTo>
                  <a:lnTo>
                    <a:pt x="84655" y="633705"/>
                  </a:lnTo>
                  <a:lnTo>
                    <a:pt x="89657" y="647496"/>
                  </a:lnTo>
                  <a:lnTo>
                    <a:pt x="89234" y="662444"/>
                  </a:lnTo>
                  <a:lnTo>
                    <a:pt x="84504" y="693600"/>
                  </a:lnTo>
                  <a:lnTo>
                    <a:pt x="87385" y="705865"/>
                  </a:lnTo>
                  <a:lnTo>
                    <a:pt x="91753" y="717049"/>
                  </a:lnTo>
                  <a:lnTo>
                    <a:pt x="96478" y="772706"/>
                  </a:lnTo>
                  <a:lnTo>
                    <a:pt x="104652" y="795392"/>
                  </a:lnTo>
                  <a:lnTo>
                    <a:pt x="107109" y="850427"/>
                  </a:lnTo>
                  <a:lnTo>
                    <a:pt x="103605" y="861556"/>
                  </a:lnTo>
                  <a:lnTo>
                    <a:pt x="98962" y="870912"/>
                  </a:lnTo>
                  <a:lnTo>
                    <a:pt x="95391" y="897432"/>
                  </a:lnTo>
                  <a:lnTo>
                    <a:pt x="104689" y="912464"/>
                  </a:lnTo>
                  <a:lnTo>
                    <a:pt x="106666" y="927753"/>
                  </a:lnTo>
                  <a:lnTo>
                    <a:pt x="105505" y="930351"/>
                  </a:lnTo>
                  <a:lnTo>
                    <a:pt x="103409" y="932083"/>
                  </a:lnTo>
                  <a:lnTo>
                    <a:pt x="100688" y="933238"/>
                  </a:lnTo>
                  <a:lnTo>
                    <a:pt x="98874" y="935330"/>
                  </a:lnTo>
                  <a:lnTo>
                    <a:pt x="95246" y="94745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SMARTInkShape-134"/>
            <p:cNvSpPr/>
            <p:nvPr/>
          </p:nvSpPr>
          <p:spPr>
            <a:xfrm>
              <a:off x="5738816" y="1202531"/>
              <a:ext cx="23810" cy="797720"/>
            </a:xfrm>
            <a:custGeom>
              <a:avLst/>
              <a:gdLst/>
              <a:ahLst/>
              <a:cxnLst/>
              <a:rect l="0" t="0" r="0" b="0"/>
              <a:pathLst>
                <a:path w="23810" h="797720">
                  <a:moveTo>
                    <a:pt x="11904" y="0"/>
                  </a:moveTo>
                  <a:lnTo>
                    <a:pt x="142" y="11761"/>
                  </a:lnTo>
                  <a:lnTo>
                    <a:pt x="0" y="39890"/>
                  </a:lnTo>
                  <a:lnTo>
                    <a:pt x="3526" y="47715"/>
                  </a:lnTo>
                  <a:lnTo>
                    <a:pt x="8180" y="55603"/>
                  </a:lnTo>
                  <a:lnTo>
                    <a:pt x="11168" y="71446"/>
                  </a:lnTo>
                  <a:lnTo>
                    <a:pt x="11890" y="128862"/>
                  </a:lnTo>
                  <a:lnTo>
                    <a:pt x="22705" y="182672"/>
                  </a:lnTo>
                  <a:lnTo>
                    <a:pt x="23712" y="238380"/>
                  </a:lnTo>
                  <a:lnTo>
                    <a:pt x="23800" y="290716"/>
                  </a:lnTo>
                  <a:lnTo>
                    <a:pt x="23808" y="348118"/>
                  </a:lnTo>
                  <a:lnTo>
                    <a:pt x="23809" y="398099"/>
                  </a:lnTo>
                  <a:lnTo>
                    <a:pt x="23809" y="453122"/>
                  </a:lnTo>
                  <a:lnTo>
                    <a:pt x="23809" y="507363"/>
                  </a:lnTo>
                  <a:lnTo>
                    <a:pt x="23809" y="563526"/>
                  </a:lnTo>
                  <a:lnTo>
                    <a:pt x="23809" y="619123"/>
                  </a:lnTo>
                  <a:lnTo>
                    <a:pt x="22486" y="658813"/>
                  </a:lnTo>
                  <a:lnTo>
                    <a:pt x="12393" y="715992"/>
                  </a:lnTo>
                  <a:lnTo>
                    <a:pt x="11909" y="773661"/>
                  </a:lnTo>
                  <a:lnTo>
                    <a:pt x="11904" y="79771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SMARTInkShape-135"/>
            <p:cNvSpPr/>
            <p:nvPr/>
          </p:nvSpPr>
          <p:spPr>
            <a:xfrm>
              <a:off x="8262938" y="1250156"/>
              <a:ext cx="45971" cy="666751"/>
            </a:xfrm>
            <a:custGeom>
              <a:avLst/>
              <a:gdLst/>
              <a:ahLst/>
              <a:cxnLst/>
              <a:rect l="0" t="0" r="0" b="0"/>
              <a:pathLst>
                <a:path w="45971" h="666751">
                  <a:moveTo>
                    <a:pt x="23812" y="0"/>
                  </a:moveTo>
                  <a:lnTo>
                    <a:pt x="11949" y="0"/>
                  </a:lnTo>
                  <a:lnTo>
                    <a:pt x="11906" y="39851"/>
                  </a:lnTo>
                  <a:lnTo>
                    <a:pt x="15433" y="47698"/>
                  </a:lnTo>
                  <a:lnTo>
                    <a:pt x="18226" y="51642"/>
                  </a:lnTo>
                  <a:lnTo>
                    <a:pt x="22157" y="69835"/>
                  </a:lnTo>
                  <a:lnTo>
                    <a:pt x="23769" y="128717"/>
                  </a:lnTo>
                  <a:lnTo>
                    <a:pt x="34613" y="182663"/>
                  </a:lnTo>
                  <a:lnTo>
                    <a:pt x="35621" y="238379"/>
                  </a:lnTo>
                  <a:lnTo>
                    <a:pt x="35712" y="297439"/>
                  </a:lnTo>
                  <a:lnTo>
                    <a:pt x="37038" y="313435"/>
                  </a:lnTo>
                  <a:lnTo>
                    <a:pt x="45970" y="353206"/>
                  </a:lnTo>
                  <a:lnTo>
                    <a:pt x="37228" y="411094"/>
                  </a:lnTo>
                  <a:lnTo>
                    <a:pt x="35777" y="466762"/>
                  </a:lnTo>
                  <a:lnTo>
                    <a:pt x="35721" y="520048"/>
                  </a:lnTo>
                  <a:lnTo>
                    <a:pt x="34396" y="543502"/>
                  </a:lnTo>
                  <a:lnTo>
                    <a:pt x="25467" y="573611"/>
                  </a:lnTo>
                  <a:lnTo>
                    <a:pt x="22816" y="599159"/>
                  </a:lnTo>
                  <a:lnTo>
                    <a:pt x="13604" y="622555"/>
                  </a:lnTo>
                  <a:lnTo>
                    <a:pt x="12055" y="657111"/>
                  </a:lnTo>
                  <a:lnTo>
                    <a:pt x="10682" y="660324"/>
                  </a:lnTo>
                  <a:lnTo>
                    <a:pt x="8444" y="662466"/>
                  </a:lnTo>
                  <a:lnTo>
                    <a:pt x="0" y="666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SMARTInkShape-136"/>
            <p:cNvSpPr/>
            <p:nvPr/>
          </p:nvSpPr>
          <p:spPr>
            <a:xfrm>
              <a:off x="7417594" y="1214438"/>
              <a:ext cx="47626" cy="714376"/>
            </a:xfrm>
            <a:custGeom>
              <a:avLst/>
              <a:gdLst/>
              <a:ahLst/>
              <a:cxnLst/>
              <a:rect l="0" t="0" r="0" b="0"/>
              <a:pathLst>
                <a:path w="47626" h="714376">
                  <a:moveTo>
                    <a:pt x="0" y="0"/>
                  </a:moveTo>
                  <a:lnTo>
                    <a:pt x="0" y="47711"/>
                  </a:lnTo>
                  <a:lnTo>
                    <a:pt x="3527" y="57805"/>
                  </a:lnTo>
                  <a:lnTo>
                    <a:pt x="8182" y="66701"/>
                  </a:lnTo>
                  <a:lnTo>
                    <a:pt x="11170" y="83192"/>
                  </a:lnTo>
                  <a:lnTo>
                    <a:pt x="11415" y="87211"/>
                  </a:lnTo>
                  <a:lnTo>
                    <a:pt x="15216" y="95205"/>
                  </a:lnTo>
                  <a:lnTo>
                    <a:pt x="18081" y="99188"/>
                  </a:lnTo>
                  <a:lnTo>
                    <a:pt x="22114" y="117436"/>
                  </a:lnTo>
                  <a:lnTo>
                    <a:pt x="27274" y="167514"/>
                  </a:lnTo>
                  <a:lnTo>
                    <a:pt x="33217" y="190745"/>
                  </a:lnTo>
                  <a:lnTo>
                    <a:pt x="35621" y="247150"/>
                  </a:lnTo>
                  <a:lnTo>
                    <a:pt x="35712" y="305517"/>
                  </a:lnTo>
                  <a:lnTo>
                    <a:pt x="35718" y="363930"/>
                  </a:lnTo>
                  <a:lnTo>
                    <a:pt x="45970" y="412645"/>
                  </a:lnTo>
                  <a:lnTo>
                    <a:pt x="38048" y="468306"/>
                  </a:lnTo>
                  <a:lnTo>
                    <a:pt x="46949" y="523874"/>
                  </a:lnTo>
                  <a:lnTo>
                    <a:pt x="47608" y="580614"/>
                  </a:lnTo>
                  <a:lnTo>
                    <a:pt x="47625" y="638609"/>
                  </a:lnTo>
                  <a:lnTo>
                    <a:pt x="47625" y="695021"/>
                  </a:lnTo>
                  <a:lnTo>
                    <a:pt x="47625" y="71437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SMARTInkShape-137"/>
            <p:cNvSpPr/>
            <p:nvPr/>
          </p:nvSpPr>
          <p:spPr>
            <a:xfrm>
              <a:off x="9036845" y="1239919"/>
              <a:ext cx="35719" cy="581738"/>
            </a:xfrm>
            <a:custGeom>
              <a:avLst/>
              <a:gdLst/>
              <a:ahLst/>
              <a:cxnLst/>
              <a:rect l="0" t="0" r="0" b="0"/>
              <a:pathLst>
                <a:path w="35719" h="581738">
                  <a:moveTo>
                    <a:pt x="11905" y="45956"/>
                  </a:moveTo>
                  <a:lnTo>
                    <a:pt x="11" y="34063"/>
                  </a:lnTo>
                  <a:lnTo>
                    <a:pt x="0" y="23800"/>
                  </a:lnTo>
                  <a:lnTo>
                    <a:pt x="11759" y="10395"/>
                  </a:lnTo>
                  <a:lnTo>
                    <a:pt x="11893" y="0"/>
                  </a:lnTo>
                  <a:lnTo>
                    <a:pt x="11905" y="58088"/>
                  </a:lnTo>
                  <a:lnTo>
                    <a:pt x="11905" y="61982"/>
                  </a:lnTo>
                  <a:lnTo>
                    <a:pt x="15433" y="69836"/>
                  </a:lnTo>
                  <a:lnTo>
                    <a:pt x="20087" y="77736"/>
                  </a:lnTo>
                  <a:lnTo>
                    <a:pt x="22707" y="90944"/>
                  </a:lnTo>
                  <a:lnTo>
                    <a:pt x="23783" y="146416"/>
                  </a:lnTo>
                  <a:lnTo>
                    <a:pt x="25126" y="169355"/>
                  </a:lnTo>
                  <a:lnTo>
                    <a:pt x="34614" y="216645"/>
                  </a:lnTo>
                  <a:lnTo>
                    <a:pt x="34297" y="264240"/>
                  </a:lnTo>
                  <a:lnTo>
                    <a:pt x="25454" y="303925"/>
                  </a:lnTo>
                  <a:lnTo>
                    <a:pt x="34711" y="359487"/>
                  </a:lnTo>
                  <a:lnTo>
                    <a:pt x="35679" y="416667"/>
                  </a:lnTo>
                  <a:lnTo>
                    <a:pt x="35716" y="471271"/>
                  </a:lnTo>
                  <a:lnTo>
                    <a:pt x="35718" y="530132"/>
                  </a:lnTo>
                  <a:lnTo>
                    <a:pt x="35718" y="5817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8546243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dirty="0" smtClean="0"/>
              <a:t>Draw the bar model for this problem.  Solve for a </a:t>
            </a:r>
            <a:r>
              <a:rPr lang="en-US" b="1" dirty="0" smtClean="0"/>
              <a:t>bonus point</a:t>
            </a:r>
            <a:r>
              <a:rPr lang="en-US" dirty="0" smtClean="0"/>
              <a:t> after your teacher checks.  </a:t>
            </a:r>
          </a:p>
          <a:p>
            <a:endParaRPr lang="en-US" dirty="0" smtClean="0"/>
          </a:p>
          <a:p>
            <a:r>
              <a:rPr lang="en-US" dirty="0" smtClean="0"/>
              <a:t>Ms. Whyte buys a reading group table and 8 identical chairs for $294. The table costs $198. How much does each chair cost?</a:t>
            </a:r>
            <a:endParaRPr lang="en-US" dirty="0"/>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spTree>
    <p:extLst>
      <p:ext uri="{BB962C8B-B14F-4D97-AF65-F5344CB8AC3E}">
        <p14:creationId xmlns:p14="http://schemas.microsoft.com/office/powerpoint/2010/main" val="186343129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grpSp>
        <p:nvGrpSpPr>
          <p:cNvPr id="7" name="SMARTInkShape-Group24"/>
          <p:cNvGrpSpPr/>
          <p:nvPr/>
        </p:nvGrpSpPr>
        <p:grpSpPr>
          <a:xfrm>
            <a:off x="3191025" y="869156"/>
            <a:ext cx="6274445" cy="983368"/>
            <a:chOff x="3191025" y="869156"/>
            <a:chExt cx="6274445" cy="983368"/>
          </a:xfrm>
        </p:grpSpPr>
        <p:sp>
          <p:nvSpPr>
            <p:cNvPr id="2" name="SMARTInkShape-138"/>
            <p:cNvSpPr/>
            <p:nvPr/>
          </p:nvSpPr>
          <p:spPr>
            <a:xfrm>
              <a:off x="3191025" y="924961"/>
              <a:ext cx="2217300" cy="759015"/>
            </a:xfrm>
            <a:custGeom>
              <a:avLst/>
              <a:gdLst/>
              <a:ahLst/>
              <a:cxnLst/>
              <a:rect l="0" t="0" r="0" b="0"/>
              <a:pathLst>
                <a:path w="2217300" h="759015">
                  <a:moveTo>
                    <a:pt x="2217299" y="0"/>
                  </a:moveTo>
                  <a:lnTo>
                    <a:pt x="2174687" y="2070"/>
                  </a:lnTo>
                  <a:lnTo>
                    <a:pt x="2132816" y="2990"/>
                  </a:lnTo>
                  <a:lnTo>
                    <a:pt x="2092158" y="3399"/>
                  </a:lnTo>
                  <a:lnTo>
                    <a:pt x="2052039" y="3581"/>
                  </a:lnTo>
                  <a:lnTo>
                    <a:pt x="2012160" y="3662"/>
                  </a:lnTo>
                  <a:lnTo>
                    <a:pt x="1956048" y="3707"/>
                  </a:lnTo>
                  <a:lnTo>
                    <a:pt x="1902381" y="3721"/>
                  </a:lnTo>
                  <a:lnTo>
                    <a:pt x="1844587" y="7253"/>
                  </a:lnTo>
                  <a:lnTo>
                    <a:pt x="1785570" y="13150"/>
                  </a:lnTo>
                  <a:lnTo>
                    <a:pt x="1729720" y="14897"/>
                  </a:lnTo>
                  <a:lnTo>
                    <a:pt x="1676130" y="15415"/>
                  </a:lnTo>
                  <a:lnTo>
                    <a:pt x="1618359" y="19096"/>
                  </a:lnTo>
                  <a:lnTo>
                    <a:pt x="1559349" y="25037"/>
                  </a:lnTo>
                  <a:lnTo>
                    <a:pt x="1503500" y="26798"/>
                  </a:lnTo>
                  <a:lnTo>
                    <a:pt x="1449911" y="30847"/>
                  </a:lnTo>
                  <a:lnTo>
                    <a:pt x="1395668" y="36898"/>
                  </a:lnTo>
                  <a:lnTo>
                    <a:pt x="1346082" y="38690"/>
                  </a:lnTo>
                  <a:lnTo>
                    <a:pt x="1294349" y="39222"/>
                  </a:lnTo>
                  <a:lnTo>
                    <a:pt x="1240655" y="39379"/>
                  </a:lnTo>
                  <a:lnTo>
                    <a:pt x="1191232" y="39426"/>
                  </a:lnTo>
                  <a:lnTo>
                    <a:pt x="1139547" y="42967"/>
                  </a:lnTo>
                  <a:lnTo>
                    <a:pt x="1089396" y="48867"/>
                  </a:lnTo>
                  <a:lnTo>
                    <a:pt x="1030574" y="50861"/>
                  </a:lnTo>
                  <a:lnTo>
                    <a:pt x="977438" y="51206"/>
                  </a:lnTo>
                  <a:lnTo>
                    <a:pt x="926123" y="57629"/>
                  </a:lnTo>
                  <a:lnTo>
                    <a:pt x="877404" y="61590"/>
                  </a:lnTo>
                  <a:lnTo>
                    <a:pt x="829455" y="62764"/>
                  </a:lnTo>
                  <a:lnTo>
                    <a:pt x="774028" y="71343"/>
                  </a:lnTo>
                  <a:lnTo>
                    <a:pt x="729005" y="74032"/>
                  </a:lnTo>
                  <a:lnTo>
                    <a:pt x="682151" y="74829"/>
                  </a:lnTo>
                  <a:lnTo>
                    <a:pt x="634754" y="75065"/>
                  </a:lnTo>
                  <a:lnTo>
                    <a:pt x="588519" y="75135"/>
                  </a:lnTo>
                  <a:lnTo>
                    <a:pt x="533143" y="78686"/>
                  </a:lnTo>
                  <a:lnTo>
                    <a:pt x="487269" y="84586"/>
                  </a:lnTo>
                  <a:lnTo>
                    <a:pt x="430681" y="86579"/>
                  </a:lnTo>
                  <a:lnTo>
                    <a:pt x="381286" y="86973"/>
                  </a:lnTo>
                  <a:lnTo>
                    <a:pt x="333311" y="90579"/>
                  </a:lnTo>
                  <a:lnTo>
                    <a:pt x="281888" y="97871"/>
                  </a:lnTo>
                  <a:lnTo>
                    <a:pt x="250104" y="97326"/>
                  </a:lnTo>
                  <a:lnTo>
                    <a:pt x="197333" y="88145"/>
                  </a:lnTo>
                  <a:lnTo>
                    <a:pt x="139892" y="87165"/>
                  </a:lnTo>
                  <a:lnTo>
                    <a:pt x="115280" y="85775"/>
                  </a:lnTo>
                  <a:lnTo>
                    <a:pt x="68825" y="75901"/>
                  </a:lnTo>
                  <a:lnTo>
                    <a:pt x="12305" y="75164"/>
                  </a:lnTo>
                  <a:lnTo>
                    <a:pt x="1553" y="85415"/>
                  </a:lnTo>
                  <a:lnTo>
                    <a:pt x="0" y="97176"/>
                  </a:lnTo>
                  <a:lnTo>
                    <a:pt x="10114" y="109070"/>
                  </a:lnTo>
                  <a:lnTo>
                    <a:pt x="12983" y="141888"/>
                  </a:lnTo>
                  <a:lnTo>
                    <a:pt x="21161" y="158361"/>
                  </a:lnTo>
                  <a:lnTo>
                    <a:pt x="23619" y="214765"/>
                  </a:lnTo>
                  <a:lnTo>
                    <a:pt x="24983" y="258871"/>
                  </a:lnTo>
                  <a:lnTo>
                    <a:pt x="34465" y="297269"/>
                  </a:lnTo>
                  <a:lnTo>
                    <a:pt x="39032" y="349232"/>
                  </a:lnTo>
                  <a:lnTo>
                    <a:pt x="44973" y="376414"/>
                  </a:lnTo>
                  <a:lnTo>
                    <a:pt x="47255" y="431622"/>
                  </a:lnTo>
                  <a:lnTo>
                    <a:pt x="47462" y="487871"/>
                  </a:lnTo>
                  <a:lnTo>
                    <a:pt x="57725" y="545787"/>
                  </a:lnTo>
                  <a:lnTo>
                    <a:pt x="70087" y="602911"/>
                  </a:lnTo>
                  <a:lnTo>
                    <a:pt x="72505" y="658807"/>
                  </a:lnTo>
                  <a:lnTo>
                    <a:pt x="81525" y="701735"/>
                  </a:lnTo>
                  <a:lnTo>
                    <a:pt x="76005" y="733879"/>
                  </a:lnTo>
                  <a:lnTo>
                    <a:pt x="79009" y="75901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SMARTInkShape-139"/>
            <p:cNvSpPr/>
            <p:nvPr/>
          </p:nvSpPr>
          <p:spPr>
            <a:xfrm>
              <a:off x="5913968" y="901151"/>
              <a:ext cx="273217" cy="3707"/>
            </a:xfrm>
            <a:custGeom>
              <a:avLst/>
              <a:gdLst/>
              <a:ahLst/>
              <a:cxnLst/>
              <a:rect l="0" t="0" r="0" b="0"/>
              <a:pathLst>
                <a:path w="273217" h="3707">
                  <a:moveTo>
                    <a:pt x="273216" y="0"/>
                  </a:moveTo>
                  <a:lnTo>
                    <a:pt x="213753" y="2621"/>
                  </a:lnTo>
                  <a:lnTo>
                    <a:pt x="174081" y="3234"/>
                  </a:lnTo>
                  <a:lnTo>
                    <a:pt x="130873" y="3506"/>
                  </a:lnTo>
                  <a:lnTo>
                    <a:pt x="86534" y="3627"/>
                  </a:lnTo>
                  <a:lnTo>
                    <a:pt x="44780" y="3681"/>
                  </a:lnTo>
                  <a:lnTo>
                    <a:pt x="4173" y="3705"/>
                  </a:lnTo>
                  <a:lnTo>
                    <a:pt x="0" y="37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SMARTInkShape-140"/>
            <p:cNvSpPr/>
            <p:nvPr/>
          </p:nvSpPr>
          <p:spPr>
            <a:xfrm>
              <a:off x="7458051" y="869156"/>
              <a:ext cx="1924075" cy="35720"/>
            </a:xfrm>
            <a:custGeom>
              <a:avLst/>
              <a:gdLst/>
              <a:ahLst/>
              <a:cxnLst/>
              <a:rect l="0" t="0" r="0" b="0"/>
              <a:pathLst>
                <a:path w="1924075" h="35720">
                  <a:moveTo>
                    <a:pt x="1924074" y="23813"/>
                  </a:moveTo>
                  <a:lnTo>
                    <a:pt x="1917753" y="23813"/>
                  </a:lnTo>
                  <a:lnTo>
                    <a:pt x="1915892" y="25136"/>
                  </a:lnTo>
                  <a:lnTo>
                    <a:pt x="1914650" y="27340"/>
                  </a:lnTo>
                  <a:lnTo>
                    <a:pt x="1913823" y="30133"/>
                  </a:lnTo>
                  <a:lnTo>
                    <a:pt x="1911948" y="31995"/>
                  </a:lnTo>
                  <a:lnTo>
                    <a:pt x="1902061" y="35229"/>
                  </a:lnTo>
                  <a:lnTo>
                    <a:pt x="1849088" y="35717"/>
                  </a:lnTo>
                  <a:lnTo>
                    <a:pt x="1790530" y="35719"/>
                  </a:lnTo>
                  <a:lnTo>
                    <a:pt x="1737392" y="35719"/>
                  </a:lnTo>
                  <a:lnTo>
                    <a:pt x="1683584" y="35719"/>
                  </a:lnTo>
                  <a:lnTo>
                    <a:pt x="1629634" y="35719"/>
                  </a:lnTo>
                  <a:lnTo>
                    <a:pt x="1577649" y="35719"/>
                  </a:lnTo>
                  <a:lnTo>
                    <a:pt x="1519111" y="35719"/>
                  </a:lnTo>
                  <a:lnTo>
                    <a:pt x="1470284" y="35719"/>
                  </a:lnTo>
                  <a:lnTo>
                    <a:pt x="1414582" y="32191"/>
                  </a:lnTo>
                  <a:lnTo>
                    <a:pt x="1364969" y="25468"/>
                  </a:lnTo>
                  <a:lnTo>
                    <a:pt x="1308769" y="24140"/>
                  </a:lnTo>
                  <a:lnTo>
                    <a:pt x="1254551" y="23877"/>
                  </a:lnTo>
                  <a:lnTo>
                    <a:pt x="1208877" y="23832"/>
                  </a:lnTo>
                  <a:lnTo>
                    <a:pt x="1161831" y="20291"/>
                  </a:lnTo>
                  <a:lnTo>
                    <a:pt x="1114377" y="14391"/>
                  </a:lnTo>
                  <a:lnTo>
                    <a:pt x="1057256" y="12397"/>
                  </a:lnTo>
                  <a:lnTo>
                    <a:pt x="998249" y="12003"/>
                  </a:lnTo>
                  <a:lnTo>
                    <a:pt x="951402" y="11935"/>
                  </a:lnTo>
                  <a:lnTo>
                    <a:pt x="904008" y="11915"/>
                  </a:lnTo>
                  <a:lnTo>
                    <a:pt x="856452" y="11909"/>
                  </a:lnTo>
                  <a:lnTo>
                    <a:pt x="808847" y="11907"/>
                  </a:lnTo>
                  <a:lnTo>
                    <a:pt x="761227" y="10584"/>
                  </a:lnTo>
                  <a:lnTo>
                    <a:pt x="713604" y="3724"/>
                  </a:lnTo>
                  <a:lnTo>
                    <a:pt x="665980" y="1104"/>
                  </a:lnTo>
                  <a:lnTo>
                    <a:pt x="618355" y="327"/>
                  </a:lnTo>
                  <a:lnTo>
                    <a:pt x="570730" y="97"/>
                  </a:lnTo>
                  <a:lnTo>
                    <a:pt x="523105" y="29"/>
                  </a:lnTo>
                  <a:lnTo>
                    <a:pt x="475480" y="9"/>
                  </a:lnTo>
                  <a:lnTo>
                    <a:pt x="426532" y="3"/>
                  </a:lnTo>
                  <a:lnTo>
                    <a:pt x="372048" y="1"/>
                  </a:lnTo>
                  <a:lnTo>
                    <a:pt x="321802" y="0"/>
                  </a:lnTo>
                  <a:lnTo>
                    <a:pt x="273401" y="0"/>
                  </a:lnTo>
                  <a:lnTo>
                    <a:pt x="224223" y="0"/>
                  </a:lnTo>
                  <a:lnTo>
                    <a:pt x="169670" y="0"/>
                  </a:lnTo>
                  <a:lnTo>
                    <a:pt x="119404" y="1323"/>
                  </a:lnTo>
                  <a:lnTo>
                    <a:pt x="69674" y="8183"/>
                  </a:lnTo>
                  <a:lnTo>
                    <a:pt x="14958" y="10803"/>
                  </a:lnTo>
                  <a:lnTo>
                    <a:pt x="0" y="1103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SMARTInkShape-141"/>
            <p:cNvSpPr/>
            <p:nvPr/>
          </p:nvSpPr>
          <p:spPr>
            <a:xfrm>
              <a:off x="3645246" y="881063"/>
              <a:ext cx="5820224" cy="971461"/>
            </a:xfrm>
            <a:custGeom>
              <a:avLst/>
              <a:gdLst/>
              <a:ahLst/>
              <a:cxnLst/>
              <a:rect l="0" t="0" r="0" b="0"/>
              <a:pathLst>
                <a:path w="5820224" h="971461">
                  <a:moveTo>
                    <a:pt x="0" y="971460"/>
                  </a:moveTo>
                  <a:lnTo>
                    <a:pt x="48484" y="965143"/>
                  </a:lnTo>
                  <a:lnTo>
                    <a:pt x="104423" y="964470"/>
                  </a:lnTo>
                  <a:lnTo>
                    <a:pt x="154310" y="963091"/>
                  </a:lnTo>
                  <a:lnTo>
                    <a:pt x="212572" y="954156"/>
                  </a:lnTo>
                  <a:lnTo>
                    <a:pt x="262512" y="952718"/>
                  </a:lnTo>
                  <a:lnTo>
                    <a:pt x="318543" y="952528"/>
                  </a:lnTo>
                  <a:lnTo>
                    <a:pt x="375179" y="946183"/>
                  </a:lnTo>
                  <a:lnTo>
                    <a:pt x="425924" y="941697"/>
                  </a:lnTo>
                  <a:lnTo>
                    <a:pt x="474165" y="940811"/>
                  </a:lnTo>
                  <a:lnTo>
                    <a:pt x="521912" y="940636"/>
                  </a:lnTo>
                  <a:lnTo>
                    <a:pt x="577743" y="939279"/>
                  </a:lnTo>
                  <a:lnTo>
                    <a:pt x="628361" y="931171"/>
                  </a:lnTo>
                  <a:lnTo>
                    <a:pt x="676577" y="929178"/>
                  </a:lnTo>
                  <a:lnTo>
                    <a:pt x="733824" y="927461"/>
                  </a:lnTo>
                  <a:lnTo>
                    <a:pt x="780366" y="920533"/>
                  </a:lnTo>
                  <a:lnTo>
                    <a:pt x="826347" y="917893"/>
                  </a:lnTo>
                  <a:lnTo>
                    <a:pt x="881638" y="917000"/>
                  </a:lnTo>
                  <a:lnTo>
                    <a:pt x="927497" y="916846"/>
                  </a:lnTo>
                  <a:lnTo>
                    <a:pt x="974599" y="916800"/>
                  </a:lnTo>
                  <a:lnTo>
                    <a:pt x="1022069" y="916787"/>
                  </a:lnTo>
                  <a:lnTo>
                    <a:pt x="1079196" y="910461"/>
                  </a:lnTo>
                  <a:lnTo>
                    <a:pt x="1138203" y="905978"/>
                  </a:lnTo>
                  <a:lnTo>
                    <a:pt x="1185051" y="905202"/>
                  </a:lnTo>
                  <a:lnTo>
                    <a:pt x="1232445" y="903648"/>
                  </a:lnTo>
                  <a:lnTo>
                    <a:pt x="1281324" y="896721"/>
                  </a:lnTo>
                  <a:lnTo>
                    <a:pt x="1335789" y="894080"/>
                  </a:lnTo>
                  <a:lnTo>
                    <a:pt x="1386028" y="893298"/>
                  </a:lnTo>
                  <a:lnTo>
                    <a:pt x="1434428" y="893066"/>
                  </a:lnTo>
                  <a:lnTo>
                    <a:pt x="1483605" y="892997"/>
                  </a:lnTo>
                  <a:lnTo>
                    <a:pt x="1538158" y="891654"/>
                  </a:lnTo>
                  <a:lnTo>
                    <a:pt x="1589747" y="884788"/>
                  </a:lnTo>
                  <a:lnTo>
                    <a:pt x="1645013" y="882166"/>
                  </a:lnTo>
                  <a:lnTo>
                    <a:pt x="1695491" y="881389"/>
                  </a:lnTo>
                  <a:lnTo>
                    <a:pt x="1745284" y="879836"/>
                  </a:lnTo>
                  <a:lnTo>
                    <a:pt x="1801341" y="872908"/>
                  </a:lnTo>
                  <a:lnTo>
                    <a:pt x="1858520" y="870268"/>
                  </a:lnTo>
                  <a:lnTo>
                    <a:pt x="1910888" y="869485"/>
                  </a:lnTo>
                  <a:lnTo>
                    <a:pt x="1967708" y="869253"/>
                  </a:lnTo>
                  <a:lnTo>
                    <a:pt x="2026436" y="869185"/>
                  </a:lnTo>
                  <a:lnTo>
                    <a:pt x="2084406" y="869164"/>
                  </a:lnTo>
                  <a:lnTo>
                    <a:pt x="2137007" y="869158"/>
                  </a:lnTo>
                  <a:lnTo>
                    <a:pt x="2193898" y="869157"/>
                  </a:lnTo>
                  <a:lnTo>
                    <a:pt x="2252646" y="867833"/>
                  </a:lnTo>
                  <a:lnTo>
                    <a:pt x="2311945" y="860973"/>
                  </a:lnTo>
                  <a:lnTo>
                    <a:pt x="2371408" y="858353"/>
                  </a:lnTo>
                  <a:lnTo>
                    <a:pt x="2430919" y="857577"/>
                  </a:lnTo>
                  <a:lnTo>
                    <a:pt x="2490444" y="857346"/>
                  </a:lnTo>
                  <a:lnTo>
                    <a:pt x="2549974" y="857278"/>
                  </a:lnTo>
                  <a:lnTo>
                    <a:pt x="2609504" y="857258"/>
                  </a:lnTo>
                  <a:lnTo>
                    <a:pt x="2669035" y="857252"/>
                  </a:lnTo>
                  <a:lnTo>
                    <a:pt x="2728567" y="857250"/>
                  </a:lnTo>
                  <a:lnTo>
                    <a:pt x="2788098" y="857250"/>
                  </a:lnTo>
                  <a:lnTo>
                    <a:pt x="2847629" y="857250"/>
                  </a:lnTo>
                  <a:lnTo>
                    <a:pt x="2907160" y="857250"/>
                  </a:lnTo>
                  <a:lnTo>
                    <a:pt x="2965368" y="857250"/>
                  </a:lnTo>
                  <a:lnTo>
                    <a:pt x="3018040" y="857250"/>
                  </a:lnTo>
                  <a:lnTo>
                    <a:pt x="3074951" y="857250"/>
                  </a:lnTo>
                  <a:lnTo>
                    <a:pt x="3133706" y="857250"/>
                  </a:lnTo>
                  <a:lnTo>
                    <a:pt x="3193007" y="857250"/>
                  </a:lnTo>
                  <a:lnTo>
                    <a:pt x="3251147" y="857250"/>
                  </a:lnTo>
                  <a:lnTo>
                    <a:pt x="3303798" y="857250"/>
                  </a:lnTo>
                  <a:lnTo>
                    <a:pt x="3360704" y="855927"/>
                  </a:lnTo>
                  <a:lnTo>
                    <a:pt x="3419456" y="849067"/>
                  </a:lnTo>
                  <a:lnTo>
                    <a:pt x="3478758" y="846446"/>
                  </a:lnTo>
                  <a:lnTo>
                    <a:pt x="3538220" y="845670"/>
                  </a:lnTo>
                  <a:lnTo>
                    <a:pt x="3597731" y="845440"/>
                  </a:lnTo>
                  <a:lnTo>
                    <a:pt x="3655934" y="845372"/>
                  </a:lnTo>
                  <a:lnTo>
                    <a:pt x="3708604" y="844029"/>
                  </a:lnTo>
                  <a:lnTo>
                    <a:pt x="3765514" y="837163"/>
                  </a:lnTo>
                  <a:lnTo>
                    <a:pt x="3822946" y="834541"/>
                  </a:lnTo>
                  <a:lnTo>
                    <a:pt x="3875387" y="832441"/>
                  </a:lnTo>
                  <a:lnTo>
                    <a:pt x="3930907" y="825351"/>
                  </a:lnTo>
                  <a:lnTo>
                    <a:pt x="3982782" y="822663"/>
                  </a:lnTo>
                  <a:lnTo>
                    <a:pt x="4039456" y="821866"/>
                  </a:lnTo>
                  <a:lnTo>
                    <a:pt x="4096819" y="821630"/>
                  </a:lnTo>
                  <a:lnTo>
                    <a:pt x="4149239" y="821560"/>
                  </a:lnTo>
                  <a:lnTo>
                    <a:pt x="4204753" y="820216"/>
                  </a:lnTo>
                  <a:lnTo>
                    <a:pt x="4256627" y="813351"/>
                  </a:lnTo>
                  <a:lnTo>
                    <a:pt x="4311978" y="810729"/>
                  </a:lnTo>
                  <a:lnTo>
                    <a:pt x="4362480" y="809952"/>
                  </a:lnTo>
                  <a:lnTo>
                    <a:pt x="4410958" y="809721"/>
                  </a:lnTo>
                  <a:lnTo>
                    <a:pt x="4458835" y="809653"/>
                  </a:lnTo>
                  <a:lnTo>
                    <a:pt x="4506535" y="809633"/>
                  </a:lnTo>
                  <a:lnTo>
                    <a:pt x="4554182" y="809627"/>
                  </a:lnTo>
                  <a:lnTo>
                    <a:pt x="4601813" y="809625"/>
                  </a:lnTo>
                  <a:lnTo>
                    <a:pt x="4650763" y="809625"/>
                  </a:lnTo>
                  <a:lnTo>
                    <a:pt x="4705248" y="809625"/>
                  </a:lnTo>
                  <a:lnTo>
                    <a:pt x="4755494" y="810947"/>
                  </a:lnTo>
                  <a:lnTo>
                    <a:pt x="4803896" y="817807"/>
                  </a:lnTo>
                  <a:lnTo>
                    <a:pt x="4850428" y="820428"/>
                  </a:lnTo>
                  <a:lnTo>
                    <a:pt x="4905905" y="821313"/>
                  </a:lnTo>
                  <a:lnTo>
                    <a:pt x="4951797" y="821466"/>
                  </a:lnTo>
                  <a:lnTo>
                    <a:pt x="4998908" y="821512"/>
                  </a:lnTo>
                  <a:lnTo>
                    <a:pt x="5055914" y="821527"/>
                  </a:lnTo>
                  <a:lnTo>
                    <a:pt x="5114897" y="821530"/>
                  </a:lnTo>
                  <a:lnTo>
                    <a:pt x="5173977" y="821531"/>
                  </a:lnTo>
                  <a:lnTo>
                    <a:pt x="5230577" y="821531"/>
                  </a:lnTo>
                  <a:lnTo>
                    <a:pt x="5277008" y="821531"/>
                  </a:lnTo>
                  <a:lnTo>
                    <a:pt x="5331921" y="821531"/>
                  </a:lnTo>
                  <a:lnTo>
                    <a:pt x="5388825" y="821531"/>
                  </a:lnTo>
                  <a:lnTo>
                    <a:pt x="5438675" y="821531"/>
                  </a:lnTo>
                  <a:lnTo>
                    <a:pt x="5488062" y="821531"/>
                  </a:lnTo>
                  <a:lnTo>
                    <a:pt x="5543875" y="821531"/>
                  </a:lnTo>
                  <a:lnTo>
                    <a:pt x="5593509" y="821531"/>
                  </a:lnTo>
                  <a:lnTo>
                    <a:pt x="5649942" y="821531"/>
                  </a:lnTo>
                  <a:lnTo>
                    <a:pt x="5704372" y="821531"/>
                  </a:lnTo>
                  <a:lnTo>
                    <a:pt x="5723755" y="820208"/>
                  </a:lnTo>
                  <a:lnTo>
                    <a:pt x="5757242" y="810728"/>
                  </a:lnTo>
                  <a:lnTo>
                    <a:pt x="5770623" y="810115"/>
                  </a:lnTo>
                  <a:lnTo>
                    <a:pt x="5775250" y="808628"/>
                  </a:lnTo>
                  <a:lnTo>
                    <a:pt x="5778335" y="806315"/>
                  </a:lnTo>
                  <a:lnTo>
                    <a:pt x="5780391" y="803449"/>
                  </a:lnTo>
                  <a:lnTo>
                    <a:pt x="5783085" y="801539"/>
                  </a:lnTo>
                  <a:lnTo>
                    <a:pt x="5789606" y="799416"/>
                  </a:lnTo>
                  <a:lnTo>
                    <a:pt x="5806064" y="797867"/>
                  </a:lnTo>
                  <a:lnTo>
                    <a:pt x="5818370" y="787480"/>
                  </a:lnTo>
                  <a:lnTo>
                    <a:pt x="5819399" y="783026"/>
                  </a:lnTo>
                  <a:lnTo>
                    <a:pt x="5820222" y="726214"/>
                  </a:lnTo>
                  <a:lnTo>
                    <a:pt x="5820223" y="669232"/>
                  </a:lnTo>
                  <a:lnTo>
                    <a:pt x="5820223" y="614788"/>
                  </a:lnTo>
                  <a:lnTo>
                    <a:pt x="5820223" y="561893"/>
                  </a:lnTo>
                  <a:lnTo>
                    <a:pt x="5818900" y="523300"/>
                  </a:lnTo>
                  <a:lnTo>
                    <a:pt x="5809053" y="464542"/>
                  </a:lnTo>
                  <a:lnTo>
                    <a:pt x="5809737" y="423359"/>
                  </a:lnTo>
                  <a:lnTo>
                    <a:pt x="5818580" y="374721"/>
                  </a:lnTo>
                  <a:lnTo>
                    <a:pt x="5809827" y="319262"/>
                  </a:lnTo>
                  <a:lnTo>
                    <a:pt x="5802129" y="260088"/>
                  </a:lnTo>
                  <a:lnTo>
                    <a:pt x="5796913" y="206909"/>
                  </a:lnTo>
                  <a:lnTo>
                    <a:pt x="5796454" y="148545"/>
                  </a:lnTo>
                  <a:lnTo>
                    <a:pt x="5789560" y="115429"/>
                  </a:lnTo>
                  <a:lnTo>
                    <a:pt x="5792469" y="91380"/>
                  </a:lnTo>
                  <a:lnTo>
                    <a:pt x="5784054" y="44987"/>
                  </a:lnTo>
                  <a:lnTo>
                    <a:pt x="5769856" y="12216"/>
                  </a:lnTo>
                  <a:lnTo>
                    <a:pt x="5760692"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4" name="SMARTInkShape-Group25"/>
          <p:cNvGrpSpPr/>
          <p:nvPr/>
        </p:nvGrpSpPr>
        <p:grpSpPr>
          <a:xfrm>
            <a:off x="7334250" y="939779"/>
            <a:ext cx="1082802" cy="727097"/>
            <a:chOff x="7334250" y="939779"/>
            <a:chExt cx="1082802" cy="727097"/>
          </a:xfrm>
        </p:grpSpPr>
        <p:sp>
          <p:nvSpPr>
            <p:cNvPr id="8" name="SMARTInkShape-142"/>
            <p:cNvSpPr/>
            <p:nvPr/>
          </p:nvSpPr>
          <p:spPr>
            <a:xfrm>
              <a:off x="7477125" y="952500"/>
              <a:ext cx="71439" cy="285751"/>
            </a:xfrm>
            <a:custGeom>
              <a:avLst/>
              <a:gdLst/>
              <a:ahLst/>
              <a:cxnLst/>
              <a:rect l="0" t="0" r="0" b="0"/>
              <a:pathLst>
                <a:path w="71439" h="285751">
                  <a:moveTo>
                    <a:pt x="71438" y="0"/>
                  </a:moveTo>
                  <a:lnTo>
                    <a:pt x="71438" y="10251"/>
                  </a:lnTo>
                  <a:lnTo>
                    <a:pt x="62013" y="37591"/>
                  </a:lnTo>
                  <a:lnTo>
                    <a:pt x="56221" y="83508"/>
                  </a:lnTo>
                  <a:lnTo>
                    <a:pt x="50172" y="107205"/>
                  </a:lnTo>
                  <a:lnTo>
                    <a:pt x="44852" y="130983"/>
                  </a:lnTo>
                  <a:lnTo>
                    <a:pt x="38424" y="154786"/>
                  </a:lnTo>
                  <a:lnTo>
                    <a:pt x="32428" y="202407"/>
                  </a:lnTo>
                  <a:lnTo>
                    <a:pt x="21041" y="237080"/>
                  </a:lnTo>
                  <a:lnTo>
                    <a:pt x="15966" y="245598"/>
                  </a:lnTo>
                  <a:lnTo>
                    <a:pt x="11787" y="257831"/>
                  </a:lnTo>
                  <a:lnTo>
                    <a:pt x="4080" y="269834"/>
                  </a:lnTo>
                  <a:lnTo>
                    <a:pt x="0" y="285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SMARTInkShape-143"/>
            <p:cNvSpPr/>
            <p:nvPr/>
          </p:nvSpPr>
          <p:spPr>
            <a:xfrm>
              <a:off x="7441468" y="1012177"/>
              <a:ext cx="166075" cy="178449"/>
            </a:xfrm>
            <a:custGeom>
              <a:avLst/>
              <a:gdLst/>
              <a:ahLst/>
              <a:cxnLst/>
              <a:rect l="0" t="0" r="0" b="0"/>
              <a:pathLst>
                <a:path w="166075" h="178449">
                  <a:moveTo>
                    <a:pt x="107095" y="11761"/>
                  </a:moveTo>
                  <a:lnTo>
                    <a:pt x="107095" y="5440"/>
                  </a:lnTo>
                  <a:lnTo>
                    <a:pt x="105771" y="3578"/>
                  </a:lnTo>
                  <a:lnTo>
                    <a:pt x="103567" y="2337"/>
                  </a:lnTo>
                  <a:lnTo>
                    <a:pt x="96843" y="345"/>
                  </a:lnTo>
                  <a:lnTo>
                    <a:pt x="83037" y="0"/>
                  </a:lnTo>
                  <a:lnTo>
                    <a:pt x="73031" y="3447"/>
                  </a:lnTo>
                  <a:lnTo>
                    <a:pt x="68510" y="6218"/>
                  </a:lnTo>
                  <a:lnTo>
                    <a:pt x="38285" y="14558"/>
                  </a:lnTo>
                  <a:lnTo>
                    <a:pt x="28888" y="19619"/>
                  </a:lnTo>
                  <a:lnTo>
                    <a:pt x="16159" y="23790"/>
                  </a:lnTo>
                  <a:lnTo>
                    <a:pt x="2336" y="33760"/>
                  </a:lnTo>
                  <a:lnTo>
                    <a:pt x="1003" y="38295"/>
                  </a:lnTo>
                  <a:lnTo>
                    <a:pt x="0" y="53262"/>
                  </a:lnTo>
                  <a:lnTo>
                    <a:pt x="1303" y="55303"/>
                  </a:lnTo>
                  <a:lnTo>
                    <a:pt x="3494" y="56664"/>
                  </a:lnTo>
                  <a:lnTo>
                    <a:pt x="6277" y="57571"/>
                  </a:lnTo>
                  <a:lnTo>
                    <a:pt x="8133" y="59499"/>
                  </a:lnTo>
                  <a:lnTo>
                    <a:pt x="10195" y="65168"/>
                  </a:lnTo>
                  <a:lnTo>
                    <a:pt x="12068" y="67210"/>
                  </a:lnTo>
                  <a:lnTo>
                    <a:pt x="40239" y="79116"/>
                  </a:lnTo>
                  <a:lnTo>
                    <a:pt x="98211" y="91274"/>
                  </a:lnTo>
                  <a:lnTo>
                    <a:pt x="113576" y="95292"/>
                  </a:lnTo>
                  <a:lnTo>
                    <a:pt x="130620" y="104304"/>
                  </a:lnTo>
                  <a:lnTo>
                    <a:pt x="134684" y="105206"/>
                  </a:lnTo>
                  <a:lnTo>
                    <a:pt x="146725" y="112796"/>
                  </a:lnTo>
                  <a:lnTo>
                    <a:pt x="151167" y="119724"/>
                  </a:lnTo>
                  <a:lnTo>
                    <a:pt x="152351" y="123424"/>
                  </a:lnTo>
                  <a:lnTo>
                    <a:pt x="154464" y="125890"/>
                  </a:lnTo>
                  <a:lnTo>
                    <a:pt x="160339" y="128631"/>
                  </a:lnTo>
                  <a:lnTo>
                    <a:pt x="162434" y="130684"/>
                  </a:lnTo>
                  <a:lnTo>
                    <a:pt x="164763" y="136494"/>
                  </a:lnTo>
                  <a:lnTo>
                    <a:pt x="166074" y="147202"/>
                  </a:lnTo>
                  <a:lnTo>
                    <a:pt x="164934" y="149680"/>
                  </a:lnTo>
                  <a:lnTo>
                    <a:pt x="162852" y="151332"/>
                  </a:lnTo>
                  <a:lnTo>
                    <a:pt x="160142" y="152433"/>
                  </a:lnTo>
                  <a:lnTo>
                    <a:pt x="158335" y="154490"/>
                  </a:lnTo>
                  <a:lnTo>
                    <a:pt x="156326" y="160304"/>
                  </a:lnTo>
                  <a:lnTo>
                    <a:pt x="154468" y="162383"/>
                  </a:lnTo>
                  <a:lnTo>
                    <a:pt x="148875" y="164693"/>
                  </a:lnTo>
                  <a:lnTo>
                    <a:pt x="127132" y="169826"/>
                  </a:lnTo>
                  <a:lnTo>
                    <a:pt x="109504" y="175893"/>
                  </a:lnTo>
                  <a:lnTo>
                    <a:pt x="83282" y="17844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SMARTInkShape-144"/>
            <p:cNvSpPr/>
            <p:nvPr/>
          </p:nvSpPr>
          <p:spPr>
            <a:xfrm>
              <a:off x="8227972" y="1047750"/>
              <a:ext cx="189080" cy="332331"/>
            </a:xfrm>
            <a:custGeom>
              <a:avLst/>
              <a:gdLst/>
              <a:ahLst/>
              <a:cxnLst/>
              <a:rect l="0" t="0" r="0" b="0"/>
              <a:pathLst>
                <a:path w="189080" h="332331">
                  <a:moveTo>
                    <a:pt x="118309" y="11906"/>
                  </a:moveTo>
                  <a:lnTo>
                    <a:pt x="108058" y="11906"/>
                  </a:lnTo>
                  <a:lnTo>
                    <a:pt x="53459" y="34314"/>
                  </a:lnTo>
                  <a:lnTo>
                    <a:pt x="21265" y="62008"/>
                  </a:lnTo>
                  <a:lnTo>
                    <a:pt x="7828" y="81285"/>
                  </a:lnTo>
                  <a:lnTo>
                    <a:pt x="1789" y="97433"/>
                  </a:lnTo>
                  <a:lnTo>
                    <a:pt x="0" y="110596"/>
                  </a:lnTo>
                  <a:lnTo>
                    <a:pt x="3109" y="118827"/>
                  </a:lnTo>
                  <a:lnTo>
                    <a:pt x="7578" y="126896"/>
                  </a:lnTo>
                  <a:lnTo>
                    <a:pt x="9564" y="134891"/>
                  </a:lnTo>
                  <a:lnTo>
                    <a:pt x="17503" y="142854"/>
                  </a:lnTo>
                  <a:lnTo>
                    <a:pt x="62775" y="175947"/>
                  </a:lnTo>
                  <a:lnTo>
                    <a:pt x="85340" y="199924"/>
                  </a:lnTo>
                  <a:lnTo>
                    <a:pt x="144676" y="238060"/>
                  </a:lnTo>
                  <a:lnTo>
                    <a:pt x="156486" y="246034"/>
                  </a:lnTo>
                  <a:lnTo>
                    <a:pt x="184674" y="281780"/>
                  </a:lnTo>
                  <a:lnTo>
                    <a:pt x="188243" y="293687"/>
                  </a:lnTo>
                  <a:lnTo>
                    <a:pt x="189079" y="301625"/>
                  </a:lnTo>
                  <a:lnTo>
                    <a:pt x="185922" y="309563"/>
                  </a:lnTo>
                  <a:lnTo>
                    <a:pt x="173117" y="325438"/>
                  </a:lnTo>
                  <a:lnTo>
                    <a:pt x="165598" y="329847"/>
                  </a:lnTo>
                  <a:lnTo>
                    <a:pt x="150401" y="332330"/>
                  </a:lnTo>
                  <a:lnTo>
                    <a:pt x="136541" y="331588"/>
                  </a:lnTo>
                  <a:lnTo>
                    <a:pt x="115185" y="323732"/>
                  </a:lnTo>
                  <a:lnTo>
                    <a:pt x="98569" y="314349"/>
                  </a:lnTo>
                  <a:lnTo>
                    <a:pt x="78799" y="309658"/>
                  </a:lnTo>
                  <a:lnTo>
                    <a:pt x="59597" y="296891"/>
                  </a:lnTo>
                  <a:lnTo>
                    <a:pt x="43065" y="281630"/>
                  </a:lnTo>
                  <a:lnTo>
                    <a:pt x="38565" y="270249"/>
                  </a:lnTo>
                  <a:lnTo>
                    <a:pt x="35176" y="228322"/>
                  </a:lnTo>
                  <a:lnTo>
                    <a:pt x="38587" y="217011"/>
                  </a:lnTo>
                  <a:lnTo>
                    <a:pt x="43190" y="206252"/>
                  </a:lnTo>
                  <a:lnTo>
                    <a:pt x="45235" y="192650"/>
                  </a:lnTo>
                  <a:lnTo>
                    <a:pt x="53200" y="177785"/>
                  </a:lnTo>
                  <a:lnTo>
                    <a:pt x="91633" y="123245"/>
                  </a:lnTo>
                  <a:lnTo>
                    <a:pt x="133685" y="69674"/>
                  </a:lnTo>
                  <a:lnTo>
                    <a:pt x="148638" y="43847"/>
                  </a:lnTo>
                  <a:lnTo>
                    <a:pt x="152964" y="24634"/>
                  </a:lnTo>
                  <a:lnTo>
                    <a:pt x="153318" y="20391"/>
                  </a:lnTo>
                  <a:lnTo>
                    <a:pt x="150185" y="12150"/>
                  </a:lnTo>
                  <a:lnTo>
                    <a:pt x="142122"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SMARTInkShape-145"/>
            <p:cNvSpPr/>
            <p:nvPr/>
          </p:nvSpPr>
          <p:spPr>
            <a:xfrm>
              <a:off x="7858175" y="1059877"/>
              <a:ext cx="190450" cy="285530"/>
            </a:xfrm>
            <a:custGeom>
              <a:avLst/>
              <a:gdLst/>
              <a:ahLst/>
              <a:cxnLst/>
              <a:rect l="0" t="0" r="0" b="0"/>
              <a:pathLst>
                <a:path w="190450" h="285530">
                  <a:moveTo>
                    <a:pt x="178544" y="47404"/>
                  </a:moveTo>
                  <a:lnTo>
                    <a:pt x="160807" y="29668"/>
                  </a:lnTo>
                  <a:lnTo>
                    <a:pt x="150376" y="26292"/>
                  </a:lnTo>
                  <a:lnTo>
                    <a:pt x="109165" y="23750"/>
                  </a:lnTo>
                  <a:lnTo>
                    <a:pt x="97879" y="27190"/>
                  </a:lnTo>
                  <a:lnTo>
                    <a:pt x="87130" y="31805"/>
                  </a:lnTo>
                  <a:lnTo>
                    <a:pt x="67526" y="35727"/>
                  </a:lnTo>
                  <a:lnTo>
                    <a:pt x="21608" y="63443"/>
                  </a:lnTo>
                  <a:lnTo>
                    <a:pt x="16189" y="74817"/>
                  </a:lnTo>
                  <a:lnTo>
                    <a:pt x="12459" y="87369"/>
                  </a:lnTo>
                  <a:lnTo>
                    <a:pt x="2813" y="106206"/>
                  </a:lnTo>
                  <a:lnTo>
                    <a:pt x="0" y="158026"/>
                  </a:lnTo>
                  <a:lnTo>
                    <a:pt x="1306" y="160840"/>
                  </a:lnTo>
                  <a:lnTo>
                    <a:pt x="3500" y="162715"/>
                  </a:lnTo>
                  <a:lnTo>
                    <a:pt x="9465" y="166122"/>
                  </a:lnTo>
                  <a:lnTo>
                    <a:pt x="16527" y="172046"/>
                  </a:lnTo>
                  <a:lnTo>
                    <a:pt x="27602" y="175561"/>
                  </a:lnTo>
                  <a:lnTo>
                    <a:pt x="34260" y="176498"/>
                  </a:lnTo>
                  <a:lnTo>
                    <a:pt x="56271" y="171497"/>
                  </a:lnTo>
                  <a:lnTo>
                    <a:pt x="102937" y="153313"/>
                  </a:lnTo>
                  <a:lnTo>
                    <a:pt x="158579" y="102947"/>
                  </a:lnTo>
                  <a:lnTo>
                    <a:pt x="168789" y="92816"/>
                  </a:lnTo>
                  <a:lnTo>
                    <a:pt x="174208" y="80375"/>
                  </a:lnTo>
                  <a:lnTo>
                    <a:pt x="177940" y="67350"/>
                  </a:lnTo>
                  <a:lnTo>
                    <a:pt x="186156" y="51256"/>
                  </a:lnTo>
                  <a:lnTo>
                    <a:pt x="190446" y="0"/>
                  </a:lnTo>
                  <a:lnTo>
                    <a:pt x="190449" y="26622"/>
                  </a:lnTo>
                  <a:lnTo>
                    <a:pt x="179034" y="80991"/>
                  </a:lnTo>
                  <a:lnTo>
                    <a:pt x="178587" y="133261"/>
                  </a:lnTo>
                  <a:lnTo>
                    <a:pt x="177229" y="169364"/>
                  </a:lnTo>
                  <a:lnTo>
                    <a:pt x="167374" y="225935"/>
                  </a:lnTo>
                  <a:lnTo>
                    <a:pt x="165641" y="240522"/>
                  </a:lnTo>
                  <a:lnTo>
                    <a:pt x="156430" y="264985"/>
                  </a:lnTo>
                  <a:lnTo>
                    <a:pt x="154731" y="28552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SMARTInkShape-146"/>
            <p:cNvSpPr/>
            <p:nvPr/>
          </p:nvSpPr>
          <p:spPr>
            <a:xfrm>
              <a:off x="7643813" y="1131094"/>
              <a:ext cx="11907" cy="226220"/>
            </a:xfrm>
            <a:custGeom>
              <a:avLst/>
              <a:gdLst/>
              <a:ahLst/>
              <a:cxnLst/>
              <a:rect l="0" t="0" r="0" b="0"/>
              <a:pathLst>
                <a:path w="11907" h="226220">
                  <a:moveTo>
                    <a:pt x="11906" y="0"/>
                  </a:moveTo>
                  <a:lnTo>
                    <a:pt x="11906" y="53202"/>
                  </a:lnTo>
                  <a:lnTo>
                    <a:pt x="10583" y="99360"/>
                  </a:lnTo>
                  <a:lnTo>
                    <a:pt x="736" y="145366"/>
                  </a:lnTo>
                  <a:lnTo>
                    <a:pt x="12" y="204556"/>
                  </a:lnTo>
                  <a:lnTo>
                    <a:pt x="0" y="22621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SMARTInkShape-147"/>
            <p:cNvSpPr/>
            <p:nvPr/>
          </p:nvSpPr>
          <p:spPr>
            <a:xfrm>
              <a:off x="7334250" y="939779"/>
              <a:ext cx="47628" cy="727097"/>
            </a:xfrm>
            <a:custGeom>
              <a:avLst/>
              <a:gdLst/>
              <a:ahLst/>
              <a:cxnLst/>
              <a:rect l="0" t="0" r="0" b="0"/>
              <a:pathLst>
                <a:path w="47628" h="727097">
                  <a:moveTo>
                    <a:pt x="47627" y="0"/>
                  </a:moveTo>
                  <a:lnTo>
                    <a:pt x="47625" y="15449"/>
                  </a:lnTo>
                  <a:lnTo>
                    <a:pt x="47625" y="74806"/>
                  </a:lnTo>
                  <a:lnTo>
                    <a:pt x="47625" y="127964"/>
                  </a:lnTo>
                  <a:lnTo>
                    <a:pt x="36823" y="183386"/>
                  </a:lnTo>
                  <a:lnTo>
                    <a:pt x="35815" y="239185"/>
                  </a:lnTo>
                  <a:lnTo>
                    <a:pt x="35725" y="298253"/>
                  </a:lnTo>
                  <a:lnTo>
                    <a:pt x="34399" y="314249"/>
                  </a:lnTo>
                  <a:lnTo>
                    <a:pt x="24549" y="369903"/>
                  </a:lnTo>
                  <a:lnTo>
                    <a:pt x="23856" y="425471"/>
                  </a:lnTo>
                  <a:lnTo>
                    <a:pt x="23815" y="481034"/>
                  </a:lnTo>
                  <a:lnTo>
                    <a:pt x="23813" y="536596"/>
                  </a:lnTo>
                  <a:lnTo>
                    <a:pt x="23813" y="592159"/>
                  </a:lnTo>
                  <a:lnTo>
                    <a:pt x="20285" y="604506"/>
                  </a:lnTo>
                  <a:lnTo>
                    <a:pt x="15630" y="614403"/>
                  </a:lnTo>
                  <a:lnTo>
                    <a:pt x="12643" y="635064"/>
                  </a:lnTo>
                  <a:lnTo>
                    <a:pt x="11912" y="691310"/>
                  </a:lnTo>
                  <a:lnTo>
                    <a:pt x="11906" y="720812"/>
                  </a:lnTo>
                  <a:lnTo>
                    <a:pt x="10583" y="722907"/>
                  </a:lnTo>
                  <a:lnTo>
                    <a:pt x="8379" y="724303"/>
                  </a:lnTo>
                  <a:lnTo>
                    <a:pt x="0" y="72709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6" name="SMARTInkShape-Group26"/>
          <p:cNvGrpSpPr/>
          <p:nvPr/>
        </p:nvGrpSpPr>
        <p:grpSpPr>
          <a:xfrm>
            <a:off x="3905315" y="3071813"/>
            <a:ext cx="2083530" cy="426259"/>
            <a:chOff x="3905315" y="3071813"/>
            <a:chExt cx="2083530" cy="426259"/>
          </a:xfrm>
        </p:grpSpPr>
        <p:sp>
          <p:nvSpPr>
            <p:cNvPr id="15" name="SMARTInkShape-148"/>
            <p:cNvSpPr/>
            <p:nvPr/>
          </p:nvSpPr>
          <p:spPr>
            <a:xfrm>
              <a:off x="5905500" y="3321844"/>
              <a:ext cx="83345" cy="1"/>
            </a:xfrm>
            <a:custGeom>
              <a:avLst/>
              <a:gdLst/>
              <a:ahLst/>
              <a:cxnLst/>
              <a:rect l="0" t="0" r="0" b="0"/>
              <a:pathLst>
                <a:path w="83345" h="1">
                  <a:moveTo>
                    <a:pt x="83344" y="0"/>
                  </a:moveTo>
                  <a:lnTo>
                    <a:pt x="23958" y="0"/>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SMARTInkShape-149"/>
            <p:cNvSpPr/>
            <p:nvPr/>
          </p:nvSpPr>
          <p:spPr>
            <a:xfrm>
              <a:off x="5881688" y="3214688"/>
              <a:ext cx="107157" cy="1"/>
            </a:xfrm>
            <a:custGeom>
              <a:avLst/>
              <a:gdLst/>
              <a:ahLst/>
              <a:cxnLst/>
              <a:rect l="0" t="0" r="0" b="0"/>
              <a:pathLst>
                <a:path w="107157" h="1">
                  <a:moveTo>
                    <a:pt x="107156" y="0"/>
                  </a:moveTo>
                  <a:lnTo>
                    <a:pt x="49091" y="0"/>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SMARTInkShape-150"/>
            <p:cNvSpPr/>
            <p:nvPr/>
          </p:nvSpPr>
          <p:spPr>
            <a:xfrm>
              <a:off x="5477576" y="3071813"/>
              <a:ext cx="177341" cy="321451"/>
            </a:xfrm>
            <a:custGeom>
              <a:avLst/>
              <a:gdLst/>
              <a:ahLst/>
              <a:cxnLst/>
              <a:rect l="0" t="0" r="0" b="0"/>
              <a:pathLst>
                <a:path w="177341" h="321451">
                  <a:moveTo>
                    <a:pt x="154080" y="71437"/>
                  </a:moveTo>
                  <a:lnTo>
                    <a:pt x="143829" y="61186"/>
                  </a:lnTo>
                  <a:lnTo>
                    <a:pt x="136343" y="60021"/>
                  </a:lnTo>
                  <a:lnTo>
                    <a:pt x="114229" y="59574"/>
                  </a:lnTo>
                  <a:lnTo>
                    <a:pt x="96118" y="65864"/>
                  </a:lnTo>
                  <a:lnTo>
                    <a:pt x="40186" y="103228"/>
                  </a:lnTo>
                  <a:lnTo>
                    <a:pt x="7283" y="134939"/>
                  </a:lnTo>
                  <a:lnTo>
                    <a:pt x="2848" y="142875"/>
                  </a:lnTo>
                  <a:lnTo>
                    <a:pt x="0" y="158750"/>
                  </a:lnTo>
                  <a:lnTo>
                    <a:pt x="3138" y="166687"/>
                  </a:lnTo>
                  <a:lnTo>
                    <a:pt x="7620" y="174625"/>
                  </a:lnTo>
                  <a:lnTo>
                    <a:pt x="9612" y="182562"/>
                  </a:lnTo>
                  <a:lnTo>
                    <a:pt x="11466" y="185208"/>
                  </a:lnTo>
                  <a:lnTo>
                    <a:pt x="14025" y="186971"/>
                  </a:lnTo>
                  <a:lnTo>
                    <a:pt x="20396" y="190255"/>
                  </a:lnTo>
                  <a:lnTo>
                    <a:pt x="31420" y="198217"/>
                  </a:lnTo>
                  <a:lnTo>
                    <a:pt x="43065" y="202488"/>
                  </a:lnTo>
                  <a:lnTo>
                    <a:pt x="56217" y="210220"/>
                  </a:lnTo>
                  <a:lnTo>
                    <a:pt x="115662" y="223665"/>
                  </a:lnTo>
                  <a:lnTo>
                    <a:pt x="125099" y="226406"/>
                  </a:lnTo>
                  <a:lnTo>
                    <a:pt x="133703" y="232035"/>
                  </a:lnTo>
                  <a:lnTo>
                    <a:pt x="138409" y="238945"/>
                  </a:lnTo>
                  <a:lnTo>
                    <a:pt x="139664" y="242641"/>
                  </a:lnTo>
                  <a:lnTo>
                    <a:pt x="141824" y="245104"/>
                  </a:lnTo>
                  <a:lnTo>
                    <a:pt x="158526" y="255703"/>
                  </a:lnTo>
                  <a:lnTo>
                    <a:pt x="162671" y="266222"/>
                  </a:lnTo>
                  <a:lnTo>
                    <a:pt x="165332" y="281892"/>
                  </a:lnTo>
                  <a:lnTo>
                    <a:pt x="162167" y="287563"/>
                  </a:lnTo>
                  <a:lnTo>
                    <a:pt x="157675" y="294493"/>
                  </a:lnTo>
                  <a:lnTo>
                    <a:pt x="153823" y="305832"/>
                  </a:lnTo>
                  <a:lnTo>
                    <a:pt x="148233" y="313637"/>
                  </a:lnTo>
                  <a:lnTo>
                    <a:pt x="141339" y="317988"/>
                  </a:lnTo>
                  <a:lnTo>
                    <a:pt x="126134" y="320781"/>
                  </a:lnTo>
                  <a:lnTo>
                    <a:pt x="79160" y="321450"/>
                  </a:lnTo>
                  <a:lnTo>
                    <a:pt x="70953" y="317933"/>
                  </a:lnTo>
                  <a:lnTo>
                    <a:pt x="42968" y="293480"/>
                  </a:lnTo>
                  <a:lnTo>
                    <a:pt x="38551" y="285657"/>
                  </a:lnTo>
                  <a:lnTo>
                    <a:pt x="35716" y="269856"/>
                  </a:lnTo>
                  <a:lnTo>
                    <a:pt x="38856" y="261929"/>
                  </a:lnTo>
                  <a:lnTo>
                    <a:pt x="66917" y="209878"/>
                  </a:lnTo>
                  <a:lnTo>
                    <a:pt x="98524" y="157076"/>
                  </a:lnTo>
                  <a:lnTo>
                    <a:pt x="137102" y="103089"/>
                  </a:lnTo>
                  <a:lnTo>
                    <a:pt x="162394" y="60571"/>
                  </a:lnTo>
                  <a:lnTo>
                    <a:pt x="165713" y="52055"/>
                  </a:lnTo>
                  <a:lnTo>
                    <a:pt x="173696" y="38501"/>
                  </a:lnTo>
                  <a:lnTo>
                    <a:pt x="177340" y="15931"/>
                  </a:lnTo>
                  <a:lnTo>
                    <a:pt x="174120" y="10167"/>
                  </a:lnTo>
                  <a:lnTo>
                    <a:pt x="165987"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SMARTInkShape-151"/>
            <p:cNvSpPr/>
            <p:nvPr/>
          </p:nvSpPr>
          <p:spPr>
            <a:xfrm>
              <a:off x="5216769" y="3133160"/>
              <a:ext cx="164857" cy="260122"/>
            </a:xfrm>
            <a:custGeom>
              <a:avLst/>
              <a:gdLst/>
              <a:ahLst/>
              <a:cxnLst/>
              <a:rect l="0" t="0" r="0" b="0"/>
              <a:pathLst>
                <a:path w="164857" h="260122">
                  <a:moveTo>
                    <a:pt x="164856" y="45809"/>
                  </a:moveTo>
                  <a:lnTo>
                    <a:pt x="164856" y="39488"/>
                  </a:lnTo>
                  <a:lnTo>
                    <a:pt x="161328" y="32857"/>
                  </a:lnTo>
                  <a:lnTo>
                    <a:pt x="147119" y="16311"/>
                  </a:lnTo>
                  <a:lnTo>
                    <a:pt x="140216" y="12855"/>
                  </a:lnTo>
                  <a:lnTo>
                    <a:pt x="136524" y="11933"/>
                  </a:lnTo>
                  <a:lnTo>
                    <a:pt x="119768" y="2271"/>
                  </a:lnTo>
                  <a:lnTo>
                    <a:pt x="106893" y="0"/>
                  </a:lnTo>
                  <a:lnTo>
                    <a:pt x="67778" y="8595"/>
                  </a:lnTo>
                  <a:lnTo>
                    <a:pt x="58652" y="12953"/>
                  </a:lnTo>
                  <a:lnTo>
                    <a:pt x="35692" y="32851"/>
                  </a:lnTo>
                  <a:lnTo>
                    <a:pt x="28075" y="43577"/>
                  </a:lnTo>
                  <a:lnTo>
                    <a:pt x="20259" y="57054"/>
                  </a:lnTo>
                  <a:lnTo>
                    <a:pt x="16864" y="61243"/>
                  </a:lnTo>
                  <a:lnTo>
                    <a:pt x="13092" y="72953"/>
                  </a:lnTo>
                  <a:lnTo>
                    <a:pt x="10093" y="85654"/>
                  </a:lnTo>
                  <a:lnTo>
                    <a:pt x="916" y="104587"/>
                  </a:lnTo>
                  <a:lnTo>
                    <a:pt x="0" y="108807"/>
                  </a:lnTo>
                  <a:lnTo>
                    <a:pt x="713" y="112943"/>
                  </a:lnTo>
                  <a:lnTo>
                    <a:pt x="7833" y="129086"/>
                  </a:lnTo>
                  <a:lnTo>
                    <a:pt x="8581" y="133077"/>
                  </a:lnTo>
                  <a:lnTo>
                    <a:pt x="10401" y="135737"/>
                  </a:lnTo>
                  <a:lnTo>
                    <a:pt x="12939" y="137512"/>
                  </a:lnTo>
                  <a:lnTo>
                    <a:pt x="20194" y="140358"/>
                  </a:lnTo>
                  <a:lnTo>
                    <a:pt x="27773" y="140851"/>
                  </a:lnTo>
                  <a:lnTo>
                    <a:pt x="34697" y="137439"/>
                  </a:lnTo>
                  <a:lnTo>
                    <a:pt x="55160" y="122061"/>
                  </a:lnTo>
                  <a:lnTo>
                    <a:pt x="68036" y="119386"/>
                  </a:lnTo>
                  <a:lnTo>
                    <a:pt x="73851" y="116027"/>
                  </a:lnTo>
                  <a:lnTo>
                    <a:pt x="113166" y="72494"/>
                  </a:lnTo>
                  <a:lnTo>
                    <a:pt x="125140" y="54891"/>
                  </a:lnTo>
                  <a:lnTo>
                    <a:pt x="145008" y="40684"/>
                  </a:lnTo>
                  <a:lnTo>
                    <a:pt x="149421" y="33389"/>
                  </a:lnTo>
                  <a:lnTo>
                    <a:pt x="152744" y="12412"/>
                  </a:lnTo>
                  <a:lnTo>
                    <a:pt x="154135" y="11638"/>
                  </a:lnTo>
                  <a:lnTo>
                    <a:pt x="159769" y="10549"/>
                  </a:lnTo>
                  <a:lnTo>
                    <a:pt x="156862" y="10294"/>
                  </a:lnTo>
                  <a:lnTo>
                    <a:pt x="155558" y="11549"/>
                  </a:lnTo>
                  <a:lnTo>
                    <a:pt x="154109" y="16471"/>
                  </a:lnTo>
                  <a:lnTo>
                    <a:pt x="152958" y="71954"/>
                  </a:lnTo>
                  <a:lnTo>
                    <a:pt x="141780" y="129398"/>
                  </a:lnTo>
                  <a:lnTo>
                    <a:pt x="139817" y="168872"/>
                  </a:lnTo>
                  <a:lnTo>
                    <a:pt x="128926" y="206962"/>
                  </a:lnTo>
                  <a:lnTo>
                    <a:pt x="119933" y="224094"/>
                  </a:lnTo>
                  <a:lnTo>
                    <a:pt x="119032" y="228165"/>
                  </a:lnTo>
                  <a:lnTo>
                    <a:pt x="105325" y="26012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SMARTInkShape-152"/>
            <p:cNvSpPr/>
            <p:nvPr/>
          </p:nvSpPr>
          <p:spPr>
            <a:xfrm>
              <a:off x="5060156" y="3131344"/>
              <a:ext cx="71439" cy="285751"/>
            </a:xfrm>
            <a:custGeom>
              <a:avLst/>
              <a:gdLst/>
              <a:ahLst/>
              <a:cxnLst/>
              <a:rect l="0" t="0" r="0" b="0"/>
              <a:pathLst>
                <a:path w="71439" h="285751">
                  <a:moveTo>
                    <a:pt x="71438" y="0"/>
                  </a:moveTo>
                  <a:lnTo>
                    <a:pt x="71438" y="6320"/>
                  </a:lnTo>
                  <a:lnTo>
                    <a:pt x="70115" y="8182"/>
                  </a:lnTo>
                  <a:lnTo>
                    <a:pt x="67910" y="9424"/>
                  </a:lnTo>
                  <a:lnTo>
                    <a:pt x="65117" y="10251"/>
                  </a:lnTo>
                  <a:lnTo>
                    <a:pt x="63255" y="13449"/>
                  </a:lnTo>
                  <a:lnTo>
                    <a:pt x="49426" y="67838"/>
                  </a:lnTo>
                  <a:lnTo>
                    <a:pt x="37532" y="121447"/>
                  </a:lnTo>
                  <a:lnTo>
                    <a:pt x="32430" y="165956"/>
                  </a:lnTo>
                  <a:lnTo>
                    <a:pt x="26366" y="190283"/>
                  </a:lnTo>
                  <a:lnTo>
                    <a:pt x="21042" y="214248"/>
                  </a:lnTo>
                  <a:lnTo>
                    <a:pt x="2720" y="271050"/>
                  </a:lnTo>
                  <a:lnTo>
                    <a:pt x="0" y="285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SMARTInkShape-153"/>
            <p:cNvSpPr/>
            <p:nvPr/>
          </p:nvSpPr>
          <p:spPr>
            <a:xfrm>
              <a:off x="4881563" y="3262313"/>
              <a:ext cx="95251" cy="11907"/>
            </a:xfrm>
            <a:custGeom>
              <a:avLst/>
              <a:gdLst/>
              <a:ahLst/>
              <a:cxnLst/>
              <a:rect l="0" t="0" r="0" b="0"/>
              <a:pathLst>
                <a:path w="95251" h="11907">
                  <a:moveTo>
                    <a:pt x="95250" y="11906"/>
                  </a:moveTo>
                  <a:lnTo>
                    <a:pt x="77513" y="11906"/>
                  </a:lnTo>
                  <a:lnTo>
                    <a:pt x="70610" y="8378"/>
                  </a:lnTo>
                  <a:lnTo>
                    <a:pt x="63132" y="3723"/>
                  </a:lnTo>
                  <a:lnTo>
                    <a:pt x="50162" y="1103"/>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SMARTInkShape-154"/>
            <p:cNvSpPr/>
            <p:nvPr/>
          </p:nvSpPr>
          <p:spPr>
            <a:xfrm>
              <a:off x="4691063" y="3107531"/>
              <a:ext cx="23813" cy="309564"/>
            </a:xfrm>
            <a:custGeom>
              <a:avLst/>
              <a:gdLst/>
              <a:ahLst/>
              <a:cxnLst/>
              <a:rect l="0" t="0" r="0" b="0"/>
              <a:pathLst>
                <a:path w="23813" h="309564">
                  <a:moveTo>
                    <a:pt x="23812" y="0"/>
                  </a:moveTo>
                  <a:lnTo>
                    <a:pt x="23812" y="53979"/>
                  </a:lnTo>
                  <a:lnTo>
                    <a:pt x="22489" y="76113"/>
                  </a:lnTo>
                  <a:lnTo>
                    <a:pt x="13009" y="123094"/>
                  </a:lnTo>
                  <a:lnTo>
                    <a:pt x="11970" y="178597"/>
                  </a:lnTo>
                  <a:lnTo>
                    <a:pt x="10591" y="218282"/>
                  </a:lnTo>
                  <a:lnTo>
                    <a:pt x="736" y="264421"/>
                  </a:lnTo>
                  <a:lnTo>
                    <a:pt x="0" y="30956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SMARTInkShape-155"/>
            <p:cNvSpPr/>
            <p:nvPr/>
          </p:nvSpPr>
          <p:spPr>
            <a:xfrm>
              <a:off x="4560107" y="3167063"/>
              <a:ext cx="142863" cy="142870"/>
            </a:xfrm>
            <a:custGeom>
              <a:avLst/>
              <a:gdLst/>
              <a:ahLst/>
              <a:cxnLst/>
              <a:rect l="0" t="0" r="0" b="0"/>
              <a:pathLst>
                <a:path w="142863" h="142870">
                  <a:moveTo>
                    <a:pt x="35706" y="0"/>
                  </a:moveTo>
                  <a:lnTo>
                    <a:pt x="35706" y="10251"/>
                  </a:lnTo>
                  <a:lnTo>
                    <a:pt x="34383" y="10802"/>
                  </a:lnTo>
                  <a:lnTo>
                    <a:pt x="29385" y="11415"/>
                  </a:lnTo>
                  <a:lnTo>
                    <a:pt x="27523" y="12902"/>
                  </a:lnTo>
                  <a:lnTo>
                    <a:pt x="15944" y="40368"/>
                  </a:lnTo>
                  <a:lnTo>
                    <a:pt x="12426" y="63067"/>
                  </a:lnTo>
                  <a:lnTo>
                    <a:pt x="10675" y="87472"/>
                  </a:lnTo>
                  <a:lnTo>
                    <a:pt x="1656" y="110623"/>
                  </a:lnTo>
                  <a:lnTo>
                    <a:pt x="0" y="142174"/>
                  </a:lnTo>
                  <a:lnTo>
                    <a:pt x="34640" y="142869"/>
                  </a:lnTo>
                  <a:lnTo>
                    <a:pt x="45374" y="139344"/>
                  </a:lnTo>
                  <a:lnTo>
                    <a:pt x="75343" y="123889"/>
                  </a:lnTo>
                  <a:lnTo>
                    <a:pt x="111004" y="109980"/>
                  </a:lnTo>
                  <a:lnTo>
                    <a:pt x="125779" y="100202"/>
                  </a:lnTo>
                  <a:lnTo>
                    <a:pt x="134387" y="97451"/>
                  </a:lnTo>
                  <a:lnTo>
                    <a:pt x="137212" y="95394"/>
                  </a:lnTo>
                  <a:lnTo>
                    <a:pt x="139095" y="92700"/>
                  </a:lnTo>
                  <a:lnTo>
                    <a:pt x="142862" y="8334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SMARTInkShape-156"/>
            <p:cNvSpPr/>
            <p:nvPr/>
          </p:nvSpPr>
          <p:spPr>
            <a:xfrm>
              <a:off x="4286802" y="3145160"/>
              <a:ext cx="189949" cy="271935"/>
            </a:xfrm>
            <a:custGeom>
              <a:avLst/>
              <a:gdLst/>
              <a:ahLst/>
              <a:cxnLst/>
              <a:rect l="0" t="0" r="0" b="0"/>
              <a:pathLst>
                <a:path w="189949" h="271935">
                  <a:moveTo>
                    <a:pt x="166136" y="45715"/>
                  </a:moveTo>
                  <a:lnTo>
                    <a:pt x="166136" y="39394"/>
                  </a:lnTo>
                  <a:lnTo>
                    <a:pt x="163490" y="37532"/>
                  </a:lnTo>
                  <a:lnTo>
                    <a:pt x="145633" y="34299"/>
                  </a:lnTo>
                  <a:lnTo>
                    <a:pt x="92754" y="33822"/>
                  </a:lnTo>
                  <a:lnTo>
                    <a:pt x="73102" y="40133"/>
                  </a:lnTo>
                  <a:lnTo>
                    <a:pt x="52264" y="54118"/>
                  </a:lnTo>
                  <a:lnTo>
                    <a:pt x="39497" y="67020"/>
                  </a:lnTo>
                  <a:lnTo>
                    <a:pt x="14903" y="104519"/>
                  </a:lnTo>
                  <a:lnTo>
                    <a:pt x="0" y="156337"/>
                  </a:lnTo>
                  <a:lnTo>
                    <a:pt x="1139" y="159151"/>
                  </a:lnTo>
                  <a:lnTo>
                    <a:pt x="3221" y="161026"/>
                  </a:lnTo>
                  <a:lnTo>
                    <a:pt x="5932" y="162276"/>
                  </a:lnTo>
                  <a:lnTo>
                    <a:pt x="7739" y="164433"/>
                  </a:lnTo>
                  <a:lnTo>
                    <a:pt x="9748" y="170357"/>
                  </a:lnTo>
                  <a:lnTo>
                    <a:pt x="11606" y="172466"/>
                  </a:lnTo>
                  <a:lnTo>
                    <a:pt x="17199" y="174809"/>
                  </a:lnTo>
                  <a:lnTo>
                    <a:pt x="34106" y="176128"/>
                  </a:lnTo>
                  <a:lnTo>
                    <a:pt x="44837" y="172909"/>
                  </a:lnTo>
                  <a:lnTo>
                    <a:pt x="84975" y="148682"/>
                  </a:lnTo>
                  <a:lnTo>
                    <a:pt x="109897" y="119606"/>
                  </a:lnTo>
                  <a:lnTo>
                    <a:pt x="122620" y="108982"/>
                  </a:lnTo>
                  <a:lnTo>
                    <a:pt x="157533" y="60903"/>
                  </a:lnTo>
                  <a:lnTo>
                    <a:pt x="164369" y="55840"/>
                  </a:lnTo>
                  <a:lnTo>
                    <a:pt x="171965" y="43160"/>
                  </a:lnTo>
                  <a:lnTo>
                    <a:pt x="176664" y="30027"/>
                  </a:lnTo>
                  <a:lnTo>
                    <a:pt x="187937" y="12895"/>
                  </a:lnTo>
                  <a:lnTo>
                    <a:pt x="189772" y="0"/>
                  </a:lnTo>
                  <a:lnTo>
                    <a:pt x="189948" y="54517"/>
                  </a:lnTo>
                  <a:lnTo>
                    <a:pt x="189948" y="109266"/>
                  </a:lnTo>
                  <a:lnTo>
                    <a:pt x="188625" y="156845"/>
                  </a:lnTo>
                  <a:lnTo>
                    <a:pt x="178532" y="214019"/>
                  </a:lnTo>
                  <a:lnTo>
                    <a:pt x="166136" y="27193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SMARTInkShape-157"/>
            <p:cNvSpPr/>
            <p:nvPr/>
          </p:nvSpPr>
          <p:spPr>
            <a:xfrm>
              <a:off x="3905315" y="3202830"/>
              <a:ext cx="237750" cy="295242"/>
            </a:xfrm>
            <a:custGeom>
              <a:avLst/>
              <a:gdLst/>
              <a:ahLst/>
              <a:cxnLst/>
              <a:rect l="0" t="0" r="0" b="0"/>
              <a:pathLst>
                <a:path w="237750" h="295242">
                  <a:moveTo>
                    <a:pt x="95185" y="71389"/>
                  </a:moveTo>
                  <a:lnTo>
                    <a:pt x="95185" y="65068"/>
                  </a:lnTo>
                  <a:lnTo>
                    <a:pt x="93862" y="63206"/>
                  </a:lnTo>
                  <a:lnTo>
                    <a:pt x="91657" y="61965"/>
                  </a:lnTo>
                  <a:lnTo>
                    <a:pt x="84934" y="59973"/>
                  </a:lnTo>
                  <a:lnTo>
                    <a:pt x="84014" y="56173"/>
                  </a:lnTo>
                  <a:lnTo>
                    <a:pt x="83283" y="19633"/>
                  </a:lnTo>
                  <a:lnTo>
                    <a:pt x="84604" y="17041"/>
                  </a:lnTo>
                  <a:lnTo>
                    <a:pt x="86808" y="15313"/>
                  </a:lnTo>
                  <a:lnTo>
                    <a:pt x="92785" y="12070"/>
                  </a:lnTo>
                  <a:lnTo>
                    <a:pt x="103588" y="4130"/>
                  </a:lnTo>
                  <a:lnTo>
                    <a:pt x="111267" y="1809"/>
                  </a:lnTo>
                  <a:lnTo>
                    <a:pt x="158200" y="0"/>
                  </a:lnTo>
                  <a:lnTo>
                    <a:pt x="176768" y="6286"/>
                  </a:lnTo>
                  <a:lnTo>
                    <a:pt x="197241" y="20262"/>
                  </a:lnTo>
                  <a:lnTo>
                    <a:pt x="222086" y="44971"/>
                  </a:lnTo>
                  <a:lnTo>
                    <a:pt x="232739" y="65031"/>
                  </a:lnTo>
                  <a:lnTo>
                    <a:pt x="237749" y="119106"/>
                  </a:lnTo>
                  <a:lnTo>
                    <a:pt x="236696" y="158713"/>
                  </a:lnTo>
                  <a:lnTo>
                    <a:pt x="221483" y="198390"/>
                  </a:lnTo>
                  <a:lnTo>
                    <a:pt x="210407" y="210737"/>
                  </a:lnTo>
                  <a:lnTo>
                    <a:pt x="157457" y="256679"/>
                  </a:lnTo>
                  <a:lnTo>
                    <a:pt x="105118" y="285628"/>
                  </a:lnTo>
                  <a:lnTo>
                    <a:pt x="90339" y="292283"/>
                  </a:lnTo>
                  <a:lnTo>
                    <a:pt x="74951" y="295241"/>
                  </a:lnTo>
                  <a:lnTo>
                    <a:pt x="62821" y="293028"/>
                  </a:lnTo>
                  <a:lnTo>
                    <a:pt x="51697" y="288958"/>
                  </a:lnTo>
                  <a:lnTo>
                    <a:pt x="17044" y="284664"/>
                  </a:lnTo>
                  <a:lnTo>
                    <a:pt x="8421" y="279508"/>
                  </a:lnTo>
                  <a:lnTo>
                    <a:pt x="3707" y="272806"/>
                  </a:lnTo>
                  <a:lnTo>
                    <a:pt x="1052" y="261596"/>
                  </a:lnTo>
                  <a:lnTo>
                    <a:pt x="0" y="234090"/>
                  </a:lnTo>
                  <a:lnTo>
                    <a:pt x="1302" y="231450"/>
                  </a:lnTo>
                  <a:lnTo>
                    <a:pt x="3492" y="229690"/>
                  </a:lnTo>
                  <a:lnTo>
                    <a:pt x="9453" y="226411"/>
                  </a:lnTo>
                  <a:lnTo>
                    <a:pt x="27925" y="209804"/>
                  </a:lnTo>
                  <a:lnTo>
                    <a:pt x="39274" y="205667"/>
                  </a:lnTo>
                  <a:lnTo>
                    <a:pt x="96014" y="202444"/>
                  </a:lnTo>
                  <a:lnTo>
                    <a:pt x="110106" y="203719"/>
                  </a:lnTo>
                  <a:lnTo>
                    <a:pt x="164054" y="226998"/>
                  </a:lnTo>
                  <a:lnTo>
                    <a:pt x="173419" y="233153"/>
                  </a:lnTo>
                  <a:lnTo>
                    <a:pt x="181990" y="235888"/>
                  </a:lnTo>
                  <a:lnTo>
                    <a:pt x="184805" y="237940"/>
                  </a:lnTo>
                  <a:lnTo>
                    <a:pt x="186682" y="240631"/>
                  </a:lnTo>
                  <a:lnTo>
                    <a:pt x="190090" y="247149"/>
                  </a:lnTo>
                  <a:lnTo>
                    <a:pt x="198123" y="258256"/>
                  </a:lnTo>
                  <a:lnTo>
                    <a:pt x="202341" y="27379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1" name="SMARTInkShape-Group27"/>
          <p:cNvGrpSpPr/>
          <p:nvPr/>
        </p:nvGrpSpPr>
        <p:grpSpPr>
          <a:xfrm>
            <a:off x="6215269" y="3083719"/>
            <a:ext cx="938022" cy="404813"/>
            <a:chOff x="6215269" y="3083719"/>
            <a:chExt cx="938022" cy="404813"/>
          </a:xfrm>
        </p:grpSpPr>
        <p:sp>
          <p:nvSpPr>
            <p:cNvPr id="27" name="SMARTInkShape-158"/>
            <p:cNvSpPr/>
            <p:nvPr/>
          </p:nvSpPr>
          <p:spPr>
            <a:xfrm>
              <a:off x="6920066" y="3143250"/>
              <a:ext cx="233225" cy="345282"/>
            </a:xfrm>
            <a:custGeom>
              <a:avLst/>
              <a:gdLst/>
              <a:ahLst/>
              <a:cxnLst/>
              <a:rect l="0" t="0" r="0" b="0"/>
              <a:pathLst>
                <a:path w="233225" h="345282">
                  <a:moveTo>
                    <a:pt x="68903" y="0"/>
                  </a:moveTo>
                  <a:lnTo>
                    <a:pt x="58651" y="10251"/>
                  </a:lnTo>
                  <a:lnTo>
                    <a:pt x="26460" y="64850"/>
                  </a:lnTo>
                  <a:lnTo>
                    <a:pt x="13550" y="119426"/>
                  </a:lnTo>
                  <a:lnTo>
                    <a:pt x="192" y="178383"/>
                  </a:lnTo>
                  <a:lnTo>
                    <a:pt x="0" y="194375"/>
                  </a:lnTo>
                  <a:lnTo>
                    <a:pt x="12234" y="250026"/>
                  </a:lnTo>
                  <a:lnTo>
                    <a:pt x="27069" y="295342"/>
                  </a:lnTo>
                  <a:lnTo>
                    <a:pt x="37522" y="306770"/>
                  </a:lnTo>
                  <a:lnTo>
                    <a:pt x="49664" y="314936"/>
                  </a:lnTo>
                  <a:lnTo>
                    <a:pt x="63937" y="319533"/>
                  </a:lnTo>
                  <a:lnTo>
                    <a:pt x="90967" y="321214"/>
                  </a:lnTo>
                  <a:lnTo>
                    <a:pt x="102081" y="317828"/>
                  </a:lnTo>
                  <a:lnTo>
                    <a:pt x="159201" y="289577"/>
                  </a:lnTo>
                  <a:lnTo>
                    <a:pt x="189976" y="269856"/>
                  </a:lnTo>
                  <a:lnTo>
                    <a:pt x="227602" y="216419"/>
                  </a:lnTo>
                  <a:lnTo>
                    <a:pt x="233224" y="200238"/>
                  </a:lnTo>
                  <a:lnTo>
                    <a:pt x="232690" y="195669"/>
                  </a:lnTo>
                  <a:lnTo>
                    <a:pt x="225132" y="181104"/>
                  </a:lnTo>
                  <a:lnTo>
                    <a:pt x="217793" y="173017"/>
                  </a:lnTo>
                  <a:lnTo>
                    <a:pt x="210924" y="169501"/>
                  </a:lnTo>
                  <a:lnTo>
                    <a:pt x="183639" y="167058"/>
                  </a:lnTo>
                  <a:lnTo>
                    <a:pt x="173695" y="166852"/>
                  </a:lnTo>
                  <a:lnTo>
                    <a:pt x="164866" y="170288"/>
                  </a:lnTo>
                  <a:lnTo>
                    <a:pt x="107110" y="223764"/>
                  </a:lnTo>
                  <a:lnTo>
                    <a:pt x="99113" y="233066"/>
                  </a:lnTo>
                  <a:lnTo>
                    <a:pt x="68704" y="288523"/>
                  </a:lnTo>
                  <a:lnTo>
                    <a:pt x="60465" y="306856"/>
                  </a:lnTo>
                  <a:lnTo>
                    <a:pt x="57682" y="318582"/>
                  </a:lnTo>
                  <a:lnTo>
                    <a:pt x="48949" y="330404"/>
                  </a:lnTo>
                  <a:lnTo>
                    <a:pt x="45090" y="34528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SMARTInkShape-159"/>
            <p:cNvSpPr/>
            <p:nvPr/>
          </p:nvSpPr>
          <p:spPr>
            <a:xfrm>
              <a:off x="6548993" y="3143269"/>
              <a:ext cx="185128" cy="345263"/>
            </a:xfrm>
            <a:custGeom>
              <a:avLst/>
              <a:gdLst/>
              <a:ahLst/>
              <a:cxnLst/>
              <a:rect l="0" t="0" r="0" b="0"/>
              <a:pathLst>
                <a:path w="185128" h="345263">
                  <a:moveTo>
                    <a:pt x="178038" y="11887"/>
                  </a:moveTo>
                  <a:lnTo>
                    <a:pt x="171718" y="5567"/>
                  </a:lnTo>
                  <a:lnTo>
                    <a:pt x="165087" y="2463"/>
                  </a:lnTo>
                  <a:lnTo>
                    <a:pt x="109076" y="0"/>
                  </a:lnTo>
                  <a:lnTo>
                    <a:pt x="98440" y="1312"/>
                  </a:lnTo>
                  <a:lnTo>
                    <a:pt x="78901" y="9489"/>
                  </a:lnTo>
                  <a:lnTo>
                    <a:pt x="33008" y="39730"/>
                  </a:lnTo>
                  <a:lnTo>
                    <a:pt x="19825" y="57914"/>
                  </a:lnTo>
                  <a:lnTo>
                    <a:pt x="2258" y="104437"/>
                  </a:lnTo>
                  <a:lnTo>
                    <a:pt x="0" y="122479"/>
                  </a:lnTo>
                  <a:lnTo>
                    <a:pt x="3219" y="130713"/>
                  </a:lnTo>
                  <a:lnTo>
                    <a:pt x="7737" y="138782"/>
                  </a:lnTo>
                  <a:lnTo>
                    <a:pt x="9745" y="146778"/>
                  </a:lnTo>
                  <a:lnTo>
                    <a:pt x="11603" y="149439"/>
                  </a:lnTo>
                  <a:lnTo>
                    <a:pt x="14165" y="151214"/>
                  </a:lnTo>
                  <a:lnTo>
                    <a:pt x="20539" y="153185"/>
                  </a:lnTo>
                  <a:lnTo>
                    <a:pt x="57408" y="154701"/>
                  </a:lnTo>
                  <a:lnTo>
                    <a:pt x="68422" y="151207"/>
                  </a:lnTo>
                  <a:lnTo>
                    <a:pt x="91724" y="133128"/>
                  </a:lnTo>
                  <a:lnTo>
                    <a:pt x="129658" y="92411"/>
                  </a:lnTo>
                  <a:lnTo>
                    <a:pt x="162134" y="51929"/>
                  </a:lnTo>
                  <a:lnTo>
                    <a:pt x="172738" y="39774"/>
                  </a:lnTo>
                  <a:lnTo>
                    <a:pt x="176468" y="27793"/>
                  </a:lnTo>
                  <a:lnTo>
                    <a:pt x="177831" y="7923"/>
                  </a:lnTo>
                  <a:lnTo>
                    <a:pt x="179223" y="5275"/>
                  </a:lnTo>
                  <a:lnTo>
                    <a:pt x="181474" y="3510"/>
                  </a:lnTo>
                  <a:lnTo>
                    <a:pt x="184298" y="2334"/>
                  </a:lnTo>
                  <a:lnTo>
                    <a:pt x="184857" y="1550"/>
                  </a:lnTo>
                  <a:lnTo>
                    <a:pt x="183906" y="1027"/>
                  </a:lnTo>
                  <a:lnTo>
                    <a:pt x="181951" y="678"/>
                  </a:lnTo>
                  <a:lnTo>
                    <a:pt x="180646" y="1769"/>
                  </a:lnTo>
                  <a:lnTo>
                    <a:pt x="179198" y="6508"/>
                  </a:lnTo>
                  <a:lnTo>
                    <a:pt x="180134" y="9624"/>
                  </a:lnTo>
                  <a:lnTo>
                    <a:pt x="184702" y="16614"/>
                  </a:lnTo>
                  <a:lnTo>
                    <a:pt x="185127" y="20330"/>
                  </a:lnTo>
                  <a:lnTo>
                    <a:pt x="178835" y="53187"/>
                  </a:lnTo>
                  <a:lnTo>
                    <a:pt x="176786" y="99341"/>
                  </a:lnTo>
                  <a:lnTo>
                    <a:pt x="167242" y="148160"/>
                  </a:lnTo>
                  <a:lnTo>
                    <a:pt x="162824" y="188001"/>
                  </a:lnTo>
                  <a:lnTo>
                    <a:pt x="148408" y="245898"/>
                  </a:lnTo>
                  <a:lnTo>
                    <a:pt x="139593" y="282184"/>
                  </a:lnTo>
                  <a:lnTo>
                    <a:pt x="134494" y="293415"/>
                  </a:lnTo>
                  <a:lnTo>
                    <a:pt x="130950" y="323556"/>
                  </a:lnTo>
                  <a:lnTo>
                    <a:pt x="129449" y="326823"/>
                  </a:lnTo>
                  <a:lnTo>
                    <a:pt x="127124" y="329000"/>
                  </a:lnTo>
                  <a:lnTo>
                    <a:pt x="124252" y="330452"/>
                  </a:lnTo>
                  <a:lnTo>
                    <a:pt x="122337" y="332743"/>
                  </a:lnTo>
                  <a:lnTo>
                    <a:pt x="118507" y="34526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SMARTInkShape-160"/>
            <p:cNvSpPr/>
            <p:nvPr/>
          </p:nvSpPr>
          <p:spPr>
            <a:xfrm>
              <a:off x="6322219" y="3083719"/>
              <a:ext cx="47626" cy="297657"/>
            </a:xfrm>
            <a:custGeom>
              <a:avLst/>
              <a:gdLst/>
              <a:ahLst/>
              <a:cxnLst/>
              <a:rect l="0" t="0" r="0" b="0"/>
              <a:pathLst>
                <a:path w="47626" h="297657">
                  <a:moveTo>
                    <a:pt x="47625" y="0"/>
                  </a:moveTo>
                  <a:lnTo>
                    <a:pt x="47625" y="52426"/>
                  </a:lnTo>
                  <a:lnTo>
                    <a:pt x="46302" y="75653"/>
                  </a:lnTo>
                  <a:lnTo>
                    <a:pt x="36822" y="123053"/>
                  </a:lnTo>
                  <a:lnTo>
                    <a:pt x="32255" y="182123"/>
                  </a:lnTo>
                  <a:lnTo>
                    <a:pt x="24306" y="239251"/>
                  </a:lnTo>
                  <a:lnTo>
                    <a:pt x="12409" y="289154"/>
                  </a:lnTo>
                  <a:lnTo>
                    <a:pt x="10919" y="291988"/>
                  </a:lnTo>
                  <a:lnTo>
                    <a:pt x="8602" y="293878"/>
                  </a:lnTo>
                  <a:lnTo>
                    <a:pt x="0" y="2976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SMARTInkShape-161"/>
            <p:cNvSpPr/>
            <p:nvPr/>
          </p:nvSpPr>
          <p:spPr>
            <a:xfrm>
              <a:off x="6215269" y="3083719"/>
              <a:ext cx="214107" cy="273336"/>
            </a:xfrm>
            <a:custGeom>
              <a:avLst/>
              <a:gdLst/>
              <a:ahLst/>
              <a:cxnLst/>
              <a:rect l="0" t="0" r="0" b="0"/>
              <a:pathLst>
                <a:path w="214107" h="273336">
                  <a:moveTo>
                    <a:pt x="214106" y="0"/>
                  </a:moveTo>
                  <a:lnTo>
                    <a:pt x="185671" y="0"/>
                  </a:lnTo>
                  <a:lnTo>
                    <a:pt x="132853" y="17736"/>
                  </a:lnTo>
                  <a:lnTo>
                    <a:pt x="98324" y="35963"/>
                  </a:lnTo>
                  <a:lnTo>
                    <a:pt x="73496" y="51642"/>
                  </a:lnTo>
                  <a:lnTo>
                    <a:pt x="48239" y="62020"/>
                  </a:lnTo>
                  <a:lnTo>
                    <a:pt x="7745" y="99262"/>
                  </a:lnTo>
                  <a:lnTo>
                    <a:pt x="3327" y="107175"/>
                  </a:lnTo>
                  <a:lnTo>
                    <a:pt x="259" y="118820"/>
                  </a:lnTo>
                  <a:lnTo>
                    <a:pt x="0" y="124687"/>
                  </a:lnTo>
                  <a:lnTo>
                    <a:pt x="1255" y="126781"/>
                  </a:lnTo>
                  <a:lnTo>
                    <a:pt x="3413" y="128177"/>
                  </a:lnTo>
                  <a:lnTo>
                    <a:pt x="12772" y="130141"/>
                  </a:lnTo>
                  <a:lnTo>
                    <a:pt x="16383" y="130417"/>
                  </a:lnTo>
                  <a:lnTo>
                    <a:pt x="23924" y="134251"/>
                  </a:lnTo>
                  <a:lnTo>
                    <a:pt x="27786" y="137126"/>
                  </a:lnTo>
                  <a:lnTo>
                    <a:pt x="39134" y="140320"/>
                  </a:lnTo>
                  <a:lnTo>
                    <a:pt x="91287" y="142725"/>
                  </a:lnTo>
                  <a:lnTo>
                    <a:pt x="145326" y="154992"/>
                  </a:lnTo>
                  <a:lnTo>
                    <a:pt x="168966" y="163985"/>
                  </a:lnTo>
                  <a:lnTo>
                    <a:pt x="176075" y="164886"/>
                  </a:lnTo>
                  <a:lnTo>
                    <a:pt x="180814" y="166809"/>
                  </a:lnTo>
                  <a:lnTo>
                    <a:pt x="183974" y="169414"/>
                  </a:lnTo>
                  <a:lnTo>
                    <a:pt x="197643" y="186890"/>
                  </a:lnTo>
                  <a:lnTo>
                    <a:pt x="200850" y="198544"/>
                  </a:lnTo>
                  <a:lnTo>
                    <a:pt x="202147" y="230191"/>
                  </a:lnTo>
                  <a:lnTo>
                    <a:pt x="199519" y="234159"/>
                  </a:lnTo>
                  <a:lnTo>
                    <a:pt x="171085" y="256646"/>
                  </a:lnTo>
                  <a:lnTo>
                    <a:pt x="162794" y="259585"/>
                  </a:lnTo>
                  <a:lnTo>
                    <a:pt x="106651" y="271269"/>
                  </a:lnTo>
                  <a:lnTo>
                    <a:pt x="75141" y="273335"/>
                  </a:lnTo>
                  <a:lnTo>
                    <a:pt x="33890" y="263548"/>
                  </a:lnTo>
                  <a:lnTo>
                    <a:pt x="24649" y="259125"/>
                  </a:lnTo>
                  <a:lnTo>
                    <a:pt x="11700" y="25003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2" name="SMARTInkShape-162"/>
          <p:cNvSpPr/>
          <p:nvPr/>
        </p:nvSpPr>
        <p:spPr>
          <a:xfrm>
            <a:off x="3238645" y="1571625"/>
            <a:ext cx="404669" cy="238113"/>
          </a:xfrm>
          <a:custGeom>
            <a:avLst/>
            <a:gdLst/>
            <a:ahLst/>
            <a:cxnLst/>
            <a:rect l="0" t="0" r="0" b="0"/>
            <a:pathLst>
              <a:path w="404669" h="238113">
                <a:moveTo>
                  <a:pt x="11761" y="0"/>
                </a:moveTo>
                <a:lnTo>
                  <a:pt x="11761" y="10251"/>
                </a:lnTo>
                <a:lnTo>
                  <a:pt x="10438" y="10803"/>
                </a:lnTo>
                <a:lnTo>
                  <a:pt x="345" y="11863"/>
                </a:lnTo>
                <a:lnTo>
                  <a:pt x="0" y="18214"/>
                </a:lnTo>
                <a:lnTo>
                  <a:pt x="1275" y="20080"/>
                </a:lnTo>
                <a:lnTo>
                  <a:pt x="3447" y="21324"/>
                </a:lnTo>
                <a:lnTo>
                  <a:pt x="6219" y="22154"/>
                </a:lnTo>
                <a:lnTo>
                  <a:pt x="8066" y="24030"/>
                </a:lnTo>
                <a:lnTo>
                  <a:pt x="11275" y="33918"/>
                </a:lnTo>
                <a:lnTo>
                  <a:pt x="11761" y="91291"/>
                </a:lnTo>
                <a:lnTo>
                  <a:pt x="11761" y="148008"/>
                </a:lnTo>
                <a:lnTo>
                  <a:pt x="11761" y="206480"/>
                </a:lnTo>
                <a:lnTo>
                  <a:pt x="10438" y="209091"/>
                </a:lnTo>
                <a:lnTo>
                  <a:pt x="8233" y="210832"/>
                </a:lnTo>
                <a:lnTo>
                  <a:pt x="5441" y="211992"/>
                </a:lnTo>
                <a:lnTo>
                  <a:pt x="3579" y="214088"/>
                </a:lnTo>
                <a:lnTo>
                  <a:pt x="345" y="224360"/>
                </a:lnTo>
                <a:lnTo>
                  <a:pt x="1505" y="224980"/>
                </a:lnTo>
                <a:lnTo>
                  <a:pt x="6321" y="225668"/>
                </a:lnTo>
                <a:lnTo>
                  <a:pt x="12871" y="229502"/>
                </a:lnTo>
                <a:lnTo>
                  <a:pt x="21535" y="236422"/>
                </a:lnTo>
                <a:lnTo>
                  <a:pt x="32751" y="237789"/>
                </a:lnTo>
                <a:lnTo>
                  <a:pt x="73651" y="238112"/>
                </a:lnTo>
                <a:lnTo>
                  <a:pt x="128675" y="226709"/>
                </a:lnTo>
                <a:lnTo>
                  <a:pt x="182524" y="226247"/>
                </a:lnTo>
                <a:lnTo>
                  <a:pt x="236911" y="224898"/>
                </a:lnTo>
                <a:lnTo>
                  <a:pt x="270896" y="215968"/>
                </a:lnTo>
                <a:lnTo>
                  <a:pt x="329748" y="214377"/>
                </a:lnTo>
                <a:lnTo>
                  <a:pt x="360807" y="214316"/>
                </a:lnTo>
                <a:lnTo>
                  <a:pt x="368858" y="210786"/>
                </a:lnTo>
                <a:lnTo>
                  <a:pt x="378485" y="204062"/>
                </a:lnTo>
                <a:lnTo>
                  <a:pt x="404668" y="2024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SMARTInkShape-163"/>
          <p:cNvSpPr/>
          <p:nvPr/>
        </p:nvSpPr>
        <p:spPr>
          <a:xfrm>
            <a:off x="5893594" y="785813"/>
            <a:ext cx="1571622" cy="107045"/>
          </a:xfrm>
          <a:custGeom>
            <a:avLst/>
            <a:gdLst/>
            <a:ahLst/>
            <a:cxnLst/>
            <a:rect l="0" t="0" r="0" b="0"/>
            <a:pathLst>
              <a:path w="1571622" h="107045">
                <a:moveTo>
                  <a:pt x="226219" y="11906"/>
                </a:moveTo>
                <a:lnTo>
                  <a:pt x="232539" y="18226"/>
                </a:lnTo>
                <a:lnTo>
                  <a:pt x="239170" y="21329"/>
                </a:lnTo>
                <a:lnTo>
                  <a:pt x="290064" y="23803"/>
                </a:lnTo>
                <a:lnTo>
                  <a:pt x="300014" y="23808"/>
                </a:lnTo>
                <a:lnTo>
                  <a:pt x="308847" y="27338"/>
                </a:lnTo>
                <a:lnTo>
                  <a:pt x="317182" y="31994"/>
                </a:lnTo>
                <a:lnTo>
                  <a:pt x="333312" y="34983"/>
                </a:lnTo>
                <a:lnTo>
                  <a:pt x="361152" y="35675"/>
                </a:lnTo>
                <a:lnTo>
                  <a:pt x="369092" y="32171"/>
                </a:lnTo>
                <a:lnTo>
                  <a:pt x="373061" y="29385"/>
                </a:lnTo>
                <a:lnTo>
                  <a:pt x="377030" y="28850"/>
                </a:lnTo>
                <a:lnTo>
                  <a:pt x="420932" y="35488"/>
                </a:lnTo>
                <a:lnTo>
                  <a:pt x="469783" y="34389"/>
                </a:lnTo>
                <a:lnTo>
                  <a:pt x="520433" y="24547"/>
                </a:lnTo>
                <a:lnTo>
                  <a:pt x="574476" y="23841"/>
                </a:lnTo>
                <a:lnTo>
                  <a:pt x="591196" y="22498"/>
                </a:lnTo>
                <a:lnTo>
                  <a:pt x="621245" y="13562"/>
                </a:lnTo>
                <a:lnTo>
                  <a:pt x="676501" y="11949"/>
                </a:lnTo>
                <a:lnTo>
                  <a:pt x="722173" y="10585"/>
                </a:lnTo>
                <a:lnTo>
                  <a:pt x="735921" y="5586"/>
                </a:lnTo>
                <a:lnTo>
                  <a:pt x="741968" y="5047"/>
                </a:lnTo>
                <a:lnTo>
                  <a:pt x="800438" y="11752"/>
                </a:lnTo>
                <a:lnTo>
                  <a:pt x="813480" y="10515"/>
                </a:lnTo>
                <a:lnTo>
                  <a:pt x="836159" y="2469"/>
                </a:lnTo>
                <a:lnTo>
                  <a:pt x="895522" y="64"/>
                </a:lnTo>
                <a:lnTo>
                  <a:pt x="953301" y="1"/>
                </a:lnTo>
                <a:lnTo>
                  <a:pt x="1007848" y="0"/>
                </a:lnTo>
                <a:lnTo>
                  <a:pt x="1059876" y="0"/>
                </a:lnTo>
                <a:lnTo>
                  <a:pt x="1115232" y="0"/>
                </a:lnTo>
                <a:lnTo>
                  <a:pt x="1170782" y="0"/>
                </a:lnTo>
                <a:lnTo>
                  <a:pt x="1224030" y="0"/>
                </a:lnTo>
                <a:lnTo>
                  <a:pt x="1278034" y="0"/>
                </a:lnTo>
                <a:lnTo>
                  <a:pt x="1333506" y="0"/>
                </a:lnTo>
                <a:lnTo>
                  <a:pt x="1390239" y="0"/>
                </a:lnTo>
                <a:lnTo>
                  <a:pt x="1443375" y="0"/>
                </a:lnTo>
                <a:lnTo>
                  <a:pt x="1466623" y="0"/>
                </a:lnTo>
                <a:lnTo>
                  <a:pt x="1475568" y="3527"/>
                </a:lnTo>
                <a:lnTo>
                  <a:pt x="1483954" y="8182"/>
                </a:lnTo>
                <a:lnTo>
                  <a:pt x="1500116" y="11170"/>
                </a:lnTo>
                <a:lnTo>
                  <a:pt x="1551781" y="11902"/>
                </a:lnTo>
                <a:lnTo>
                  <a:pt x="1554427" y="13226"/>
                </a:lnTo>
                <a:lnTo>
                  <a:pt x="1556190" y="15432"/>
                </a:lnTo>
                <a:lnTo>
                  <a:pt x="1557367" y="18225"/>
                </a:lnTo>
                <a:lnTo>
                  <a:pt x="1559474" y="20088"/>
                </a:lnTo>
                <a:lnTo>
                  <a:pt x="1571576" y="23799"/>
                </a:lnTo>
                <a:lnTo>
                  <a:pt x="1571621" y="34062"/>
                </a:lnTo>
                <a:lnTo>
                  <a:pt x="1570299" y="34614"/>
                </a:lnTo>
                <a:lnTo>
                  <a:pt x="1539737" y="37012"/>
                </a:lnTo>
                <a:lnTo>
                  <a:pt x="1523973" y="45136"/>
                </a:lnTo>
                <a:lnTo>
                  <a:pt x="1471940" y="55710"/>
                </a:lnTo>
                <a:lnTo>
                  <a:pt x="1416816" y="59307"/>
                </a:lnTo>
                <a:lnTo>
                  <a:pt x="1359793" y="59511"/>
                </a:lnTo>
                <a:lnTo>
                  <a:pt x="1308446" y="59528"/>
                </a:lnTo>
                <a:lnTo>
                  <a:pt x="1261817" y="63058"/>
                </a:lnTo>
                <a:lnTo>
                  <a:pt x="1209358" y="70334"/>
                </a:lnTo>
                <a:lnTo>
                  <a:pt x="1156647" y="71219"/>
                </a:lnTo>
                <a:lnTo>
                  <a:pt x="1102464" y="71408"/>
                </a:lnTo>
                <a:lnTo>
                  <a:pt x="1049542" y="71431"/>
                </a:lnTo>
                <a:lnTo>
                  <a:pt x="1000479" y="71436"/>
                </a:lnTo>
                <a:lnTo>
                  <a:pt x="952570" y="71437"/>
                </a:lnTo>
                <a:lnTo>
                  <a:pt x="904888" y="74965"/>
                </a:lnTo>
                <a:lnTo>
                  <a:pt x="857252" y="81688"/>
                </a:lnTo>
                <a:lnTo>
                  <a:pt x="808302" y="83016"/>
                </a:lnTo>
                <a:lnTo>
                  <a:pt x="752576" y="83279"/>
                </a:lnTo>
                <a:lnTo>
                  <a:pt x="715111" y="86852"/>
                </a:lnTo>
                <a:lnTo>
                  <a:pt x="666895" y="93591"/>
                </a:lnTo>
                <a:lnTo>
                  <a:pt x="619153" y="94922"/>
                </a:lnTo>
                <a:lnTo>
                  <a:pt x="571506" y="95185"/>
                </a:lnTo>
                <a:lnTo>
                  <a:pt x="513292" y="96564"/>
                </a:lnTo>
                <a:lnTo>
                  <a:pt x="462689" y="105500"/>
                </a:lnTo>
                <a:lnTo>
                  <a:pt x="408122" y="101042"/>
                </a:lnTo>
                <a:lnTo>
                  <a:pt x="389085" y="103115"/>
                </a:lnTo>
                <a:lnTo>
                  <a:pt x="357378" y="99491"/>
                </a:lnTo>
                <a:lnTo>
                  <a:pt x="307758" y="105885"/>
                </a:lnTo>
                <a:lnTo>
                  <a:pt x="254538" y="107044"/>
                </a:lnTo>
                <a:lnTo>
                  <a:pt x="222356" y="105811"/>
                </a:lnTo>
                <a:lnTo>
                  <a:pt x="166693" y="95984"/>
                </a:lnTo>
                <a:lnTo>
                  <a:pt x="111370" y="95278"/>
                </a:lnTo>
                <a:lnTo>
                  <a:pt x="91500" y="93935"/>
                </a:lnTo>
                <a:lnTo>
                  <a:pt x="68737" y="85827"/>
                </a:lnTo>
                <a:lnTo>
                  <a:pt x="12881" y="83408"/>
                </a:lnTo>
                <a:lnTo>
                  <a:pt x="0" y="8334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1" name="SMARTInkShape-Group31"/>
          <p:cNvGrpSpPr/>
          <p:nvPr/>
        </p:nvGrpSpPr>
        <p:grpSpPr>
          <a:xfrm>
            <a:off x="3321844" y="119063"/>
            <a:ext cx="6060282" cy="714376"/>
            <a:chOff x="3321844" y="119063"/>
            <a:chExt cx="6060282" cy="714376"/>
          </a:xfrm>
        </p:grpSpPr>
        <p:sp>
          <p:nvSpPr>
            <p:cNvPr id="34" name="SMARTInkShape-164"/>
            <p:cNvSpPr/>
            <p:nvPr/>
          </p:nvSpPr>
          <p:spPr>
            <a:xfrm>
              <a:off x="3321844" y="369094"/>
              <a:ext cx="6060282" cy="464345"/>
            </a:xfrm>
            <a:custGeom>
              <a:avLst/>
              <a:gdLst/>
              <a:ahLst/>
              <a:cxnLst/>
              <a:rect l="0" t="0" r="0" b="0"/>
              <a:pathLst>
                <a:path w="6060282" h="464345">
                  <a:moveTo>
                    <a:pt x="6060281" y="392906"/>
                  </a:moveTo>
                  <a:lnTo>
                    <a:pt x="6053960" y="392906"/>
                  </a:lnTo>
                  <a:lnTo>
                    <a:pt x="6052099" y="391583"/>
                  </a:lnTo>
                  <a:lnTo>
                    <a:pt x="6050857" y="389378"/>
                  </a:lnTo>
                  <a:lnTo>
                    <a:pt x="6048865" y="382655"/>
                  </a:lnTo>
                  <a:lnTo>
                    <a:pt x="6045065" y="381735"/>
                  </a:lnTo>
                  <a:lnTo>
                    <a:pt x="6042200" y="381490"/>
                  </a:lnTo>
                  <a:lnTo>
                    <a:pt x="6035488" y="377690"/>
                  </a:lnTo>
                  <a:lnTo>
                    <a:pt x="6031846" y="374824"/>
                  </a:lnTo>
                  <a:lnTo>
                    <a:pt x="6027800" y="368113"/>
                  </a:lnTo>
                  <a:lnTo>
                    <a:pt x="6026721" y="364471"/>
                  </a:lnTo>
                  <a:lnTo>
                    <a:pt x="6018466" y="356897"/>
                  </a:lnTo>
                  <a:lnTo>
                    <a:pt x="5960885" y="314850"/>
                  </a:lnTo>
                  <a:lnTo>
                    <a:pt x="5908920" y="293197"/>
                  </a:lnTo>
                  <a:lnTo>
                    <a:pt x="5877610" y="279038"/>
                  </a:lnTo>
                  <a:lnTo>
                    <a:pt x="5822150" y="261196"/>
                  </a:lnTo>
                  <a:lnTo>
                    <a:pt x="5774530" y="241587"/>
                  </a:lnTo>
                  <a:lnTo>
                    <a:pt x="5750719" y="235623"/>
                  </a:lnTo>
                  <a:lnTo>
                    <a:pt x="5733521" y="230398"/>
                  </a:lnTo>
                  <a:lnTo>
                    <a:pt x="5676415" y="218403"/>
                  </a:lnTo>
                  <a:lnTo>
                    <a:pt x="5619602" y="206489"/>
                  </a:lnTo>
                  <a:lnTo>
                    <a:pt x="5567168" y="201442"/>
                  </a:lnTo>
                  <a:lnTo>
                    <a:pt x="5508434" y="191635"/>
                  </a:lnTo>
                  <a:lnTo>
                    <a:pt x="5448973" y="189276"/>
                  </a:lnTo>
                  <a:lnTo>
                    <a:pt x="5390771" y="179706"/>
                  </a:lnTo>
                  <a:lnTo>
                    <a:pt x="5333861" y="178691"/>
                  </a:lnTo>
                  <a:lnTo>
                    <a:pt x="5274560" y="178602"/>
                  </a:lnTo>
                  <a:lnTo>
                    <a:pt x="5215049" y="178594"/>
                  </a:lnTo>
                  <a:lnTo>
                    <a:pt x="5165498" y="178594"/>
                  </a:lnTo>
                  <a:lnTo>
                    <a:pt x="5111070" y="178594"/>
                  </a:lnTo>
                  <a:lnTo>
                    <a:pt x="5060344" y="178594"/>
                  </a:lnTo>
                  <a:lnTo>
                    <a:pt x="5010726" y="178594"/>
                  </a:lnTo>
                  <a:lnTo>
                    <a:pt x="4962186" y="178594"/>
                  </a:lnTo>
                  <a:lnTo>
                    <a:pt x="4928381" y="182121"/>
                  </a:lnTo>
                  <a:lnTo>
                    <a:pt x="4877732" y="189396"/>
                  </a:lnTo>
                  <a:lnTo>
                    <a:pt x="4827847" y="190354"/>
                  </a:lnTo>
                  <a:lnTo>
                    <a:pt x="4777132" y="190481"/>
                  </a:lnTo>
                  <a:lnTo>
                    <a:pt x="4726895" y="190497"/>
                  </a:lnTo>
                  <a:lnTo>
                    <a:pt x="4674223" y="190500"/>
                  </a:lnTo>
                  <a:lnTo>
                    <a:pt x="4615468" y="190500"/>
                  </a:lnTo>
                  <a:lnTo>
                    <a:pt x="4556005" y="190500"/>
                  </a:lnTo>
                  <a:lnTo>
                    <a:pt x="4496480" y="191823"/>
                  </a:lnTo>
                  <a:lnTo>
                    <a:pt x="4436949" y="201303"/>
                  </a:lnTo>
                  <a:lnTo>
                    <a:pt x="4405425" y="200756"/>
                  </a:lnTo>
                  <a:lnTo>
                    <a:pt x="4345894" y="191574"/>
                  </a:lnTo>
                  <a:lnTo>
                    <a:pt x="4293223" y="190594"/>
                  </a:lnTo>
                  <a:lnTo>
                    <a:pt x="4262298" y="189205"/>
                  </a:lnTo>
                  <a:lnTo>
                    <a:pt x="4202997" y="179699"/>
                  </a:lnTo>
                  <a:lnTo>
                    <a:pt x="4143613" y="178658"/>
                  </a:lnTo>
                  <a:lnTo>
                    <a:pt x="4127605" y="177299"/>
                  </a:lnTo>
                  <a:lnTo>
                    <a:pt x="4078562" y="167793"/>
                  </a:lnTo>
                  <a:lnTo>
                    <a:pt x="4038703" y="163378"/>
                  </a:lnTo>
                  <a:lnTo>
                    <a:pt x="4004959" y="156479"/>
                  </a:lnTo>
                  <a:lnTo>
                    <a:pt x="3964845" y="151477"/>
                  </a:lnTo>
                  <a:lnTo>
                    <a:pt x="3915543" y="133127"/>
                  </a:lnTo>
                  <a:lnTo>
                    <a:pt x="3889595" y="130072"/>
                  </a:lnTo>
                  <a:lnTo>
                    <a:pt x="3844918" y="110399"/>
                  </a:lnTo>
                  <a:lnTo>
                    <a:pt x="3807447" y="103913"/>
                  </a:lnTo>
                  <a:lnTo>
                    <a:pt x="3753195" y="82524"/>
                  </a:lnTo>
                  <a:lnTo>
                    <a:pt x="3743743" y="76365"/>
                  </a:lnTo>
                  <a:lnTo>
                    <a:pt x="3691694" y="56824"/>
                  </a:lnTo>
                  <a:lnTo>
                    <a:pt x="3671193" y="40654"/>
                  </a:lnTo>
                  <a:lnTo>
                    <a:pt x="3655239" y="33166"/>
                  </a:lnTo>
                  <a:lnTo>
                    <a:pt x="3651263" y="30048"/>
                  </a:lnTo>
                  <a:lnTo>
                    <a:pt x="3639790" y="26584"/>
                  </a:lnTo>
                  <a:lnTo>
                    <a:pt x="3633027" y="25660"/>
                  </a:lnTo>
                  <a:lnTo>
                    <a:pt x="3628518" y="23721"/>
                  </a:lnTo>
                  <a:lnTo>
                    <a:pt x="3625512" y="21106"/>
                  </a:lnTo>
                  <a:lnTo>
                    <a:pt x="3623507" y="18039"/>
                  </a:lnTo>
                  <a:lnTo>
                    <a:pt x="3620849" y="15995"/>
                  </a:lnTo>
                  <a:lnTo>
                    <a:pt x="3607076" y="9186"/>
                  </a:lnTo>
                  <a:lnTo>
                    <a:pt x="3595704" y="14"/>
                  </a:lnTo>
                  <a:lnTo>
                    <a:pt x="3588831" y="3"/>
                  </a:lnTo>
                  <a:lnTo>
                    <a:pt x="3595342" y="0"/>
                  </a:lnTo>
                  <a:lnTo>
                    <a:pt x="3595687" y="52098"/>
                  </a:lnTo>
                  <a:lnTo>
                    <a:pt x="3592160" y="59755"/>
                  </a:lnTo>
                  <a:lnTo>
                    <a:pt x="3575925" y="80487"/>
                  </a:lnTo>
                  <a:lnTo>
                    <a:pt x="3573675" y="87807"/>
                  </a:lnTo>
                  <a:lnTo>
                    <a:pt x="3571752" y="90288"/>
                  </a:lnTo>
                  <a:lnTo>
                    <a:pt x="3547823" y="104383"/>
                  </a:lnTo>
                  <a:lnTo>
                    <a:pt x="3543934" y="105307"/>
                  </a:lnTo>
                  <a:lnTo>
                    <a:pt x="3524228" y="116336"/>
                  </a:lnTo>
                  <a:lnTo>
                    <a:pt x="3466825" y="130431"/>
                  </a:lnTo>
                  <a:lnTo>
                    <a:pt x="3455512" y="134257"/>
                  </a:lnTo>
                  <a:lnTo>
                    <a:pt x="3444752" y="139045"/>
                  </a:lnTo>
                  <a:lnTo>
                    <a:pt x="3393041" y="146178"/>
                  </a:lnTo>
                  <a:lnTo>
                    <a:pt x="3369397" y="152232"/>
                  </a:lnTo>
                  <a:lnTo>
                    <a:pt x="3321837" y="158085"/>
                  </a:lnTo>
                  <a:lnTo>
                    <a:pt x="3298029" y="164138"/>
                  </a:lnTo>
                  <a:lnTo>
                    <a:pt x="3242469" y="166538"/>
                  </a:lnTo>
                  <a:lnTo>
                    <a:pt x="3186906" y="178804"/>
                  </a:lnTo>
                  <a:lnTo>
                    <a:pt x="3147219" y="188698"/>
                  </a:lnTo>
                  <a:lnTo>
                    <a:pt x="3098107" y="193790"/>
                  </a:lnTo>
                  <a:lnTo>
                    <a:pt x="3069020" y="199853"/>
                  </a:lnTo>
                  <a:lnTo>
                    <a:pt x="3009553" y="202182"/>
                  </a:lnTo>
                  <a:lnTo>
                    <a:pt x="2950028" y="202386"/>
                  </a:lnTo>
                  <a:lnTo>
                    <a:pt x="2916224" y="205928"/>
                  </a:lnTo>
                  <a:lnTo>
                    <a:pt x="2865576" y="213208"/>
                  </a:lnTo>
                  <a:lnTo>
                    <a:pt x="2809371" y="214167"/>
                  </a:lnTo>
                  <a:lnTo>
                    <a:pt x="2750277" y="223717"/>
                  </a:lnTo>
                  <a:lnTo>
                    <a:pt x="2690804" y="225889"/>
                  </a:lnTo>
                  <a:lnTo>
                    <a:pt x="2631280" y="226175"/>
                  </a:lnTo>
                  <a:lnTo>
                    <a:pt x="2581173" y="226213"/>
                  </a:lnTo>
                  <a:lnTo>
                    <a:pt x="2523798" y="226218"/>
                  </a:lnTo>
                  <a:lnTo>
                    <a:pt x="2464550" y="226218"/>
                  </a:lnTo>
                  <a:lnTo>
                    <a:pt x="2405056" y="226219"/>
                  </a:lnTo>
                  <a:lnTo>
                    <a:pt x="2345530" y="226219"/>
                  </a:lnTo>
                  <a:lnTo>
                    <a:pt x="2286000" y="226219"/>
                  </a:lnTo>
                  <a:lnTo>
                    <a:pt x="2226469" y="226219"/>
                  </a:lnTo>
                  <a:lnTo>
                    <a:pt x="2190750" y="222691"/>
                  </a:lnTo>
                  <a:lnTo>
                    <a:pt x="2143125" y="215967"/>
                  </a:lnTo>
                  <a:lnTo>
                    <a:pt x="2094177" y="222822"/>
                  </a:lnTo>
                  <a:lnTo>
                    <a:pt x="2038451" y="225548"/>
                  </a:lnTo>
                  <a:lnTo>
                    <a:pt x="1982513" y="226086"/>
                  </a:lnTo>
                  <a:lnTo>
                    <a:pt x="1930012" y="226192"/>
                  </a:lnTo>
                  <a:lnTo>
                    <a:pt x="1877896" y="226213"/>
                  </a:lnTo>
                  <a:lnTo>
                    <a:pt x="1839642" y="229745"/>
                  </a:lnTo>
                  <a:lnTo>
                    <a:pt x="1790373" y="236469"/>
                  </a:lnTo>
                  <a:lnTo>
                    <a:pt x="1731006" y="237798"/>
                  </a:lnTo>
                  <a:lnTo>
                    <a:pt x="1679689" y="238060"/>
                  </a:lnTo>
                  <a:lnTo>
                    <a:pt x="1625015" y="244433"/>
                  </a:lnTo>
                  <a:lnTo>
                    <a:pt x="1571440" y="248925"/>
                  </a:lnTo>
                  <a:lnTo>
                    <a:pt x="1526738" y="249703"/>
                  </a:lnTo>
                  <a:lnTo>
                    <a:pt x="1467753" y="253494"/>
                  </a:lnTo>
                  <a:lnTo>
                    <a:pt x="1411172" y="260269"/>
                  </a:lnTo>
                  <a:lnTo>
                    <a:pt x="1358544" y="261608"/>
                  </a:lnTo>
                  <a:lnTo>
                    <a:pt x="1306403" y="261872"/>
                  </a:lnTo>
                  <a:lnTo>
                    <a:pt x="1251859" y="261924"/>
                  </a:lnTo>
                  <a:lnTo>
                    <a:pt x="1201544" y="270117"/>
                  </a:lnTo>
                  <a:lnTo>
                    <a:pt x="1145549" y="276635"/>
                  </a:lnTo>
                  <a:lnTo>
                    <a:pt x="1089558" y="283949"/>
                  </a:lnTo>
                  <a:lnTo>
                    <a:pt x="1037047" y="285394"/>
                  </a:lnTo>
                  <a:lnTo>
                    <a:pt x="988456" y="289207"/>
                  </a:lnTo>
                  <a:lnTo>
                    <a:pt x="940640" y="295987"/>
                  </a:lnTo>
                  <a:lnTo>
                    <a:pt x="892978" y="298649"/>
                  </a:lnTo>
                  <a:lnTo>
                    <a:pt x="841817" y="307015"/>
                  </a:lnTo>
                  <a:lnTo>
                    <a:pt x="787468" y="309059"/>
                  </a:lnTo>
                  <a:lnTo>
                    <a:pt x="738514" y="317645"/>
                  </a:lnTo>
                  <a:lnTo>
                    <a:pt x="687099" y="320713"/>
                  </a:lnTo>
                  <a:lnTo>
                    <a:pt x="632699" y="327640"/>
                  </a:lnTo>
                  <a:lnTo>
                    <a:pt x="583735" y="333565"/>
                  </a:lnTo>
                  <a:lnTo>
                    <a:pt x="530239" y="343477"/>
                  </a:lnTo>
                  <a:lnTo>
                    <a:pt x="475520" y="348571"/>
                  </a:lnTo>
                  <a:lnTo>
                    <a:pt x="416622" y="357376"/>
                  </a:lnTo>
                  <a:lnTo>
                    <a:pt x="357174" y="367289"/>
                  </a:lnTo>
                  <a:lnTo>
                    <a:pt x="297654" y="378280"/>
                  </a:lnTo>
                  <a:lnTo>
                    <a:pt x="239448" y="381964"/>
                  </a:lnTo>
                  <a:lnTo>
                    <a:pt x="186996" y="401277"/>
                  </a:lnTo>
                  <a:lnTo>
                    <a:pt x="162856" y="411555"/>
                  </a:lnTo>
                  <a:lnTo>
                    <a:pt x="107164" y="425840"/>
                  </a:lnTo>
                  <a:lnTo>
                    <a:pt x="83346" y="431327"/>
                  </a:lnTo>
                  <a:lnTo>
                    <a:pt x="48670" y="443251"/>
                  </a:lnTo>
                  <a:lnTo>
                    <a:pt x="27919" y="459410"/>
                  </a:lnTo>
                  <a:lnTo>
                    <a:pt x="15916" y="462882"/>
                  </a:lnTo>
                  <a:lnTo>
                    <a:pt x="0" y="4643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SMARTInkShape-165"/>
            <p:cNvSpPr/>
            <p:nvPr/>
          </p:nvSpPr>
          <p:spPr>
            <a:xfrm>
              <a:off x="5489347" y="142879"/>
              <a:ext cx="189935" cy="178591"/>
            </a:xfrm>
            <a:custGeom>
              <a:avLst/>
              <a:gdLst/>
              <a:ahLst/>
              <a:cxnLst/>
              <a:rect l="0" t="0" r="0" b="0"/>
              <a:pathLst>
                <a:path w="189935" h="178591">
                  <a:moveTo>
                    <a:pt x="189934" y="11902"/>
                  </a:moveTo>
                  <a:lnTo>
                    <a:pt x="189934" y="5582"/>
                  </a:lnTo>
                  <a:lnTo>
                    <a:pt x="188611" y="3720"/>
                  </a:lnTo>
                  <a:lnTo>
                    <a:pt x="186407" y="2478"/>
                  </a:lnTo>
                  <a:lnTo>
                    <a:pt x="177808" y="323"/>
                  </a:lnTo>
                  <a:lnTo>
                    <a:pt x="120556" y="0"/>
                  </a:lnTo>
                  <a:lnTo>
                    <a:pt x="62419" y="11167"/>
                  </a:lnTo>
                  <a:lnTo>
                    <a:pt x="51240" y="12898"/>
                  </a:lnTo>
                  <a:lnTo>
                    <a:pt x="14243" y="23305"/>
                  </a:lnTo>
                  <a:lnTo>
                    <a:pt x="0" y="35211"/>
                  </a:lnTo>
                  <a:lnTo>
                    <a:pt x="5923" y="41886"/>
                  </a:lnTo>
                  <a:lnTo>
                    <a:pt x="12461" y="45072"/>
                  </a:lnTo>
                  <a:lnTo>
                    <a:pt x="16056" y="45922"/>
                  </a:lnTo>
                  <a:lnTo>
                    <a:pt x="27436" y="53438"/>
                  </a:lnTo>
                  <a:lnTo>
                    <a:pt x="39187" y="64044"/>
                  </a:lnTo>
                  <a:lnTo>
                    <a:pt x="50616" y="68149"/>
                  </a:lnTo>
                  <a:lnTo>
                    <a:pt x="71925" y="73988"/>
                  </a:lnTo>
                  <a:lnTo>
                    <a:pt x="115061" y="95470"/>
                  </a:lnTo>
                  <a:lnTo>
                    <a:pt x="156328" y="123040"/>
                  </a:lnTo>
                  <a:lnTo>
                    <a:pt x="161769" y="130971"/>
                  </a:lnTo>
                  <a:lnTo>
                    <a:pt x="163220" y="134937"/>
                  </a:lnTo>
                  <a:lnTo>
                    <a:pt x="165510" y="137582"/>
                  </a:lnTo>
                  <a:lnTo>
                    <a:pt x="173731" y="142627"/>
                  </a:lnTo>
                  <a:lnTo>
                    <a:pt x="176118" y="148495"/>
                  </a:lnTo>
                  <a:lnTo>
                    <a:pt x="175432" y="151912"/>
                  </a:lnTo>
                  <a:lnTo>
                    <a:pt x="168353" y="166902"/>
                  </a:lnTo>
                  <a:lnTo>
                    <a:pt x="167609" y="170798"/>
                  </a:lnTo>
                  <a:lnTo>
                    <a:pt x="165790" y="173395"/>
                  </a:lnTo>
                  <a:lnTo>
                    <a:pt x="163255" y="175127"/>
                  </a:lnTo>
                  <a:lnTo>
                    <a:pt x="155588" y="177051"/>
                  </a:lnTo>
                  <a:lnTo>
                    <a:pt x="101348" y="178550"/>
                  </a:lnTo>
                  <a:lnTo>
                    <a:pt x="58966" y="17859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SMARTInkShape-166"/>
            <p:cNvSpPr/>
            <p:nvPr/>
          </p:nvSpPr>
          <p:spPr>
            <a:xfrm>
              <a:off x="5584031" y="119063"/>
              <a:ext cx="11908" cy="238126"/>
            </a:xfrm>
            <a:custGeom>
              <a:avLst/>
              <a:gdLst/>
              <a:ahLst/>
              <a:cxnLst/>
              <a:rect l="0" t="0" r="0" b="0"/>
              <a:pathLst>
                <a:path w="11908" h="238126">
                  <a:moveTo>
                    <a:pt x="11907" y="0"/>
                  </a:moveTo>
                  <a:lnTo>
                    <a:pt x="11907" y="56121"/>
                  </a:lnTo>
                  <a:lnTo>
                    <a:pt x="11907" y="115270"/>
                  </a:lnTo>
                  <a:lnTo>
                    <a:pt x="11907" y="169176"/>
                  </a:lnTo>
                  <a:lnTo>
                    <a:pt x="11907" y="192608"/>
                  </a:lnTo>
                  <a:lnTo>
                    <a:pt x="8379" y="201579"/>
                  </a:lnTo>
                  <a:lnTo>
                    <a:pt x="3724" y="209976"/>
                  </a:lnTo>
                  <a:lnTo>
                    <a:pt x="736" y="226146"/>
                  </a:lnTo>
                  <a:lnTo>
                    <a:pt x="0" y="23812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SMARTInkShape-167"/>
            <p:cNvSpPr/>
            <p:nvPr/>
          </p:nvSpPr>
          <p:spPr>
            <a:xfrm>
              <a:off x="5786646" y="202552"/>
              <a:ext cx="214105" cy="202262"/>
            </a:xfrm>
            <a:custGeom>
              <a:avLst/>
              <a:gdLst/>
              <a:ahLst/>
              <a:cxnLst/>
              <a:rect l="0" t="0" r="0" b="0"/>
              <a:pathLst>
                <a:path w="214105" h="202262">
                  <a:moveTo>
                    <a:pt x="47417" y="23667"/>
                  </a:moveTo>
                  <a:lnTo>
                    <a:pt x="36001" y="23667"/>
                  </a:lnTo>
                  <a:lnTo>
                    <a:pt x="35511" y="11804"/>
                  </a:lnTo>
                  <a:lnTo>
                    <a:pt x="41832" y="5453"/>
                  </a:lnTo>
                  <a:lnTo>
                    <a:pt x="48462" y="2342"/>
                  </a:lnTo>
                  <a:lnTo>
                    <a:pt x="75259" y="0"/>
                  </a:lnTo>
                  <a:lnTo>
                    <a:pt x="83162" y="3447"/>
                  </a:lnTo>
                  <a:lnTo>
                    <a:pt x="91085" y="8065"/>
                  </a:lnTo>
                  <a:lnTo>
                    <a:pt x="123069" y="20942"/>
                  </a:lnTo>
                  <a:lnTo>
                    <a:pt x="133075" y="28188"/>
                  </a:lnTo>
                  <a:lnTo>
                    <a:pt x="158397" y="61748"/>
                  </a:lnTo>
                  <a:lnTo>
                    <a:pt x="162887" y="74106"/>
                  </a:lnTo>
                  <a:lnTo>
                    <a:pt x="166417" y="132979"/>
                  </a:lnTo>
                  <a:lnTo>
                    <a:pt x="160140" y="152482"/>
                  </a:lnTo>
                  <a:lnTo>
                    <a:pt x="146167" y="173270"/>
                  </a:lnTo>
                  <a:lnTo>
                    <a:pt x="138490" y="181879"/>
                  </a:lnTo>
                  <a:lnTo>
                    <a:pt x="127140" y="186588"/>
                  </a:lnTo>
                  <a:lnTo>
                    <a:pt x="114599" y="190003"/>
                  </a:lnTo>
                  <a:lnTo>
                    <a:pt x="98778" y="198041"/>
                  </a:lnTo>
                  <a:lnTo>
                    <a:pt x="45636" y="202096"/>
                  </a:lnTo>
                  <a:lnTo>
                    <a:pt x="36482" y="198660"/>
                  </a:lnTo>
                  <a:lnTo>
                    <a:pt x="28005" y="194046"/>
                  </a:lnTo>
                  <a:lnTo>
                    <a:pt x="15794" y="190125"/>
                  </a:lnTo>
                  <a:lnTo>
                    <a:pt x="2160" y="180247"/>
                  </a:lnTo>
                  <a:lnTo>
                    <a:pt x="844" y="175720"/>
                  </a:lnTo>
                  <a:lnTo>
                    <a:pt x="0" y="162034"/>
                  </a:lnTo>
                  <a:lnTo>
                    <a:pt x="1253" y="159568"/>
                  </a:lnTo>
                  <a:lnTo>
                    <a:pt x="3411" y="157924"/>
                  </a:lnTo>
                  <a:lnTo>
                    <a:pt x="9338" y="154774"/>
                  </a:lnTo>
                  <a:lnTo>
                    <a:pt x="20112" y="146886"/>
                  </a:lnTo>
                  <a:lnTo>
                    <a:pt x="27784" y="144577"/>
                  </a:lnTo>
                  <a:lnTo>
                    <a:pt x="84964" y="142777"/>
                  </a:lnTo>
                  <a:lnTo>
                    <a:pt x="110739" y="144062"/>
                  </a:lnTo>
                  <a:lnTo>
                    <a:pt x="155375" y="163324"/>
                  </a:lnTo>
                  <a:lnTo>
                    <a:pt x="169481" y="166435"/>
                  </a:lnTo>
                  <a:lnTo>
                    <a:pt x="189316" y="175683"/>
                  </a:lnTo>
                  <a:lnTo>
                    <a:pt x="197796" y="178542"/>
                  </a:lnTo>
                  <a:lnTo>
                    <a:pt x="211695" y="188537"/>
                  </a:lnTo>
                  <a:lnTo>
                    <a:pt x="213034" y="193075"/>
                  </a:lnTo>
                  <a:lnTo>
                    <a:pt x="214104" y="20226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SMARTInkShape-168"/>
            <p:cNvSpPr/>
            <p:nvPr/>
          </p:nvSpPr>
          <p:spPr>
            <a:xfrm>
              <a:off x="6417473" y="130969"/>
              <a:ext cx="11903" cy="273845"/>
            </a:xfrm>
            <a:custGeom>
              <a:avLst/>
              <a:gdLst/>
              <a:ahLst/>
              <a:cxnLst/>
              <a:rect l="0" t="0" r="0" b="0"/>
              <a:pathLst>
                <a:path w="11903" h="273845">
                  <a:moveTo>
                    <a:pt x="11902" y="0"/>
                  </a:moveTo>
                  <a:lnTo>
                    <a:pt x="11902" y="10251"/>
                  </a:lnTo>
                  <a:lnTo>
                    <a:pt x="5581" y="17736"/>
                  </a:lnTo>
                  <a:lnTo>
                    <a:pt x="2478" y="28167"/>
                  </a:lnTo>
                  <a:lnTo>
                    <a:pt x="60" y="84192"/>
                  </a:lnTo>
                  <a:lnTo>
                    <a:pt x="0" y="138956"/>
                  </a:lnTo>
                  <a:lnTo>
                    <a:pt x="1320" y="162483"/>
                  </a:lnTo>
                  <a:lnTo>
                    <a:pt x="10247" y="192608"/>
                  </a:lnTo>
                  <a:lnTo>
                    <a:pt x="11883" y="249792"/>
                  </a:lnTo>
                  <a:lnTo>
                    <a:pt x="11902" y="2738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SMARTInkShape-169"/>
            <p:cNvSpPr/>
            <p:nvPr/>
          </p:nvSpPr>
          <p:spPr>
            <a:xfrm>
              <a:off x="6024620" y="147922"/>
              <a:ext cx="166625" cy="256892"/>
            </a:xfrm>
            <a:custGeom>
              <a:avLst/>
              <a:gdLst/>
              <a:ahLst/>
              <a:cxnLst/>
              <a:rect l="0" t="0" r="0" b="0"/>
              <a:pathLst>
                <a:path w="166625" h="256892">
                  <a:moveTo>
                    <a:pt x="119005" y="6859"/>
                  </a:moveTo>
                  <a:lnTo>
                    <a:pt x="112684" y="539"/>
                  </a:lnTo>
                  <a:lnTo>
                    <a:pt x="109500" y="0"/>
                  </a:lnTo>
                  <a:lnTo>
                    <a:pt x="106053" y="963"/>
                  </a:lnTo>
                  <a:lnTo>
                    <a:pt x="98697" y="4239"/>
                  </a:lnTo>
                  <a:lnTo>
                    <a:pt x="39953" y="8162"/>
                  </a:lnTo>
                  <a:lnTo>
                    <a:pt x="31837" y="13171"/>
                  </a:lnTo>
                  <a:lnTo>
                    <a:pt x="27347" y="19807"/>
                  </a:lnTo>
                  <a:lnTo>
                    <a:pt x="24028" y="27166"/>
                  </a:lnTo>
                  <a:lnTo>
                    <a:pt x="4910" y="50556"/>
                  </a:lnTo>
                  <a:lnTo>
                    <a:pt x="1415" y="62434"/>
                  </a:lnTo>
                  <a:lnTo>
                    <a:pt x="0" y="87852"/>
                  </a:lnTo>
                  <a:lnTo>
                    <a:pt x="20254" y="110374"/>
                  </a:lnTo>
                  <a:lnTo>
                    <a:pt x="33371" y="123613"/>
                  </a:lnTo>
                  <a:lnTo>
                    <a:pt x="38172" y="124896"/>
                  </a:lnTo>
                  <a:lnTo>
                    <a:pt x="75392" y="125904"/>
                  </a:lnTo>
                  <a:lnTo>
                    <a:pt x="83306" y="122386"/>
                  </a:lnTo>
                  <a:lnTo>
                    <a:pt x="103133" y="106935"/>
                  </a:lnTo>
                  <a:lnTo>
                    <a:pt x="111069" y="104254"/>
                  </a:lnTo>
                  <a:lnTo>
                    <a:pt x="119006" y="96007"/>
                  </a:lnTo>
                  <a:lnTo>
                    <a:pt x="138629" y="69482"/>
                  </a:lnTo>
                  <a:lnTo>
                    <a:pt x="141576" y="58193"/>
                  </a:lnTo>
                  <a:lnTo>
                    <a:pt x="142266" y="50400"/>
                  </a:lnTo>
                  <a:lnTo>
                    <a:pt x="146100" y="42527"/>
                  </a:lnTo>
                  <a:lnTo>
                    <a:pt x="150891" y="34618"/>
                  </a:lnTo>
                  <a:lnTo>
                    <a:pt x="153967" y="18761"/>
                  </a:lnTo>
                  <a:lnTo>
                    <a:pt x="154723" y="6877"/>
                  </a:lnTo>
                  <a:lnTo>
                    <a:pt x="154724" y="58471"/>
                  </a:lnTo>
                  <a:lnTo>
                    <a:pt x="166303" y="117903"/>
                  </a:lnTo>
                  <a:lnTo>
                    <a:pt x="166624" y="176269"/>
                  </a:lnTo>
                  <a:lnTo>
                    <a:pt x="165304" y="189309"/>
                  </a:lnTo>
                  <a:lnTo>
                    <a:pt x="156378" y="212697"/>
                  </a:lnTo>
                  <a:lnTo>
                    <a:pt x="154724" y="25689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SMARTInkShape-170"/>
            <p:cNvSpPr/>
            <p:nvPr/>
          </p:nvSpPr>
          <p:spPr>
            <a:xfrm>
              <a:off x="6298407" y="178594"/>
              <a:ext cx="142875" cy="119059"/>
            </a:xfrm>
            <a:custGeom>
              <a:avLst/>
              <a:gdLst/>
              <a:ahLst/>
              <a:cxnLst/>
              <a:rect l="0" t="0" r="0" b="0"/>
              <a:pathLst>
                <a:path w="142875" h="119059">
                  <a:moveTo>
                    <a:pt x="23812" y="0"/>
                  </a:moveTo>
                  <a:lnTo>
                    <a:pt x="23812" y="17736"/>
                  </a:lnTo>
                  <a:lnTo>
                    <a:pt x="20284" y="24640"/>
                  </a:lnTo>
                  <a:lnTo>
                    <a:pt x="15629" y="32117"/>
                  </a:lnTo>
                  <a:lnTo>
                    <a:pt x="12642" y="47697"/>
                  </a:lnTo>
                  <a:lnTo>
                    <a:pt x="12396" y="51642"/>
                  </a:lnTo>
                  <a:lnTo>
                    <a:pt x="8596" y="59552"/>
                  </a:lnTo>
                  <a:lnTo>
                    <a:pt x="3820" y="67478"/>
                  </a:lnTo>
                  <a:lnTo>
                    <a:pt x="754" y="83345"/>
                  </a:lnTo>
                  <a:lnTo>
                    <a:pt x="0" y="117244"/>
                  </a:lnTo>
                  <a:lnTo>
                    <a:pt x="1323" y="117850"/>
                  </a:lnTo>
                  <a:lnTo>
                    <a:pt x="50102" y="119058"/>
                  </a:lnTo>
                  <a:lnTo>
                    <a:pt x="106921" y="107374"/>
                  </a:lnTo>
                  <a:lnTo>
                    <a:pt x="122984" y="107199"/>
                  </a:lnTo>
                  <a:lnTo>
                    <a:pt x="130947" y="103647"/>
                  </a:lnTo>
                  <a:lnTo>
                    <a:pt x="142874" y="952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4" name="SMARTInkShape-Group32"/>
          <p:cNvGrpSpPr/>
          <p:nvPr/>
        </p:nvGrpSpPr>
        <p:grpSpPr>
          <a:xfrm>
            <a:off x="5107839" y="785813"/>
            <a:ext cx="904818" cy="904876"/>
            <a:chOff x="5107839" y="785813"/>
            <a:chExt cx="904818" cy="904876"/>
          </a:xfrm>
        </p:grpSpPr>
        <p:sp>
          <p:nvSpPr>
            <p:cNvPr id="42" name="SMARTInkShape-171"/>
            <p:cNvSpPr/>
            <p:nvPr/>
          </p:nvSpPr>
          <p:spPr>
            <a:xfrm>
              <a:off x="5107839" y="785813"/>
              <a:ext cx="904818" cy="106421"/>
            </a:xfrm>
            <a:custGeom>
              <a:avLst/>
              <a:gdLst/>
              <a:ahLst/>
              <a:cxnLst/>
              <a:rect l="0" t="0" r="0" b="0"/>
              <a:pathLst>
                <a:path w="904818" h="106421">
                  <a:moveTo>
                    <a:pt x="904817" y="0"/>
                  </a:moveTo>
                  <a:lnTo>
                    <a:pt x="876830" y="0"/>
                  </a:lnTo>
                  <a:lnTo>
                    <a:pt x="869007" y="3527"/>
                  </a:lnTo>
                  <a:lnTo>
                    <a:pt x="865069" y="6320"/>
                  </a:lnTo>
                  <a:lnTo>
                    <a:pt x="846885" y="10251"/>
                  </a:lnTo>
                  <a:lnTo>
                    <a:pt x="793553" y="11809"/>
                  </a:lnTo>
                  <a:lnTo>
                    <a:pt x="738122" y="11900"/>
                  </a:lnTo>
                  <a:lnTo>
                    <a:pt x="681081" y="11905"/>
                  </a:lnTo>
                  <a:lnTo>
                    <a:pt x="663827" y="13228"/>
                  </a:lnTo>
                  <a:lnTo>
                    <a:pt x="637915" y="18765"/>
                  </a:lnTo>
                  <a:lnTo>
                    <a:pt x="607013" y="15849"/>
                  </a:lnTo>
                  <a:lnTo>
                    <a:pt x="554580" y="22939"/>
                  </a:lnTo>
                  <a:lnTo>
                    <a:pt x="505673" y="23697"/>
                  </a:lnTo>
                  <a:lnTo>
                    <a:pt x="456194" y="23789"/>
                  </a:lnTo>
                  <a:lnTo>
                    <a:pt x="414671" y="27335"/>
                  </a:lnTo>
                  <a:lnTo>
                    <a:pt x="358001" y="34982"/>
                  </a:lnTo>
                  <a:lnTo>
                    <a:pt x="300158" y="35654"/>
                  </a:lnTo>
                  <a:lnTo>
                    <a:pt x="242186" y="35714"/>
                  </a:lnTo>
                  <a:lnTo>
                    <a:pt x="210315" y="37040"/>
                  </a:lnTo>
                  <a:lnTo>
                    <a:pt x="162664" y="46521"/>
                  </a:lnTo>
                  <a:lnTo>
                    <a:pt x="103349" y="47596"/>
                  </a:lnTo>
                  <a:lnTo>
                    <a:pt x="93085" y="47612"/>
                  </a:lnTo>
                  <a:lnTo>
                    <a:pt x="84113" y="51147"/>
                  </a:lnTo>
                  <a:lnTo>
                    <a:pt x="75716" y="55804"/>
                  </a:lnTo>
                  <a:lnTo>
                    <a:pt x="59546" y="58795"/>
                  </a:lnTo>
                  <a:lnTo>
                    <a:pt x="31697" y="59488"/>
                  </a:lnTo>
                  <a:lnTo>
                    <a:pt x="29049" y="60825"/>
                  </a:lnTo>
                  <a:lnTo>
                    <a:pt x="27285" y="63039"/>
                  </a:lnTo>
                  <a:lnTo>
                    <a:pt x="26108" y="65839"/>
                  </a:lnTo>
                  <a:lnTo>
                    <a:pt x="24000" y="67705"/>
                  </a:lnTo>
                  <a:lnTo>
                    <a:pt x="18131" y="69778"/>
                  </a:lnTo>
                  <a:lnTo>
                    <a:pt x="596" y="71394"/>
                  </a:lnTo>
                  <a:lnTo>
                    <a:pt x="0" y="81684"/>
                  </a:lnTo>
                  <a:lnTo>
                    <a:pt x="10199" y="93449"/>
                  </a:lnTo>
                  <a:lnTo>
                    <a:pt x="17680" y="94716"/>
                  </a:lnTo>
                  <a:lnTo>
                    <a:pt x="75845" y="95240"/>
                  </a:lnTo>
                  <a:lnTo>
                    <a:pt x="110725" y="98775"/>
                  </a:lnTo>
                  <a:lnTo>
                    <a:pt x="169431" y="106420"/>
                  </a:lnTo>
                  <a:lnTo>
                    <a:pt x="226530" y="105736"/>
                  </a:lnTo>
                  <a:lnTo>
                    <a:pt x="285740" y="96892"/>
                  </a:lnTo>
                  <a:lnTo>
                    <a:pt x="345230" y="95466"/>
                  </a:lnTo>
                  <a:lnTo>
                    <a:pt x="404756" y="95278"/>
                  </a:lnTo>
                  <a:lnTo>
                    <a:pt x="455908" y="91727"/>
                  </a:lnTo>
                  <a:lnTo>
                    <a:pt x="510256" y="84999"/>
                  </a:lnTo>
                  <a:lnTo>
                    <a:pt x="559209" y="83670"/>
                  </a:lnTo>
                  <a:lnTo>
                    <a:pt x="607097" y="83408"/>
                  </a:lnTo>
                  <a:lnTo>
                    <a:pt x="639333" y="79835"/>
                  </a:lnTo>
                  <a:lnTo>
                    <a:pt x="680250" y="73096"/>
                  </a:lnTo>
                  <a:lnTo>
                    <a:pt x="734819" y="71655"/>
                  </a:lnTo>
                  <a:lnTo>
                    <a:pt x="773849" y="714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SMARTInkShape-172"/>
            <p:cNvSpPr/>
            <p:nvPr/>
          </p:nvSpPr>
          <p:spPr>
            <a:xfrm>
              <a:off x="5619899" y="845834"/>
              <a:ext cx="47477" cy="844855"/>
            </a:xfrm>
            <a:custGeom>
              <a:avLst/>
              <a:gdLst/>
              <a:ahLst/>
              <a:cxnLst/>
              <a:rect l="0" t="0" r="0" b="0"/>
              <a:pathLst>
                <a:path w="47477" h="844855">
                  <a:moveTo>
                    <a:pt x="47476" y="11416"/>
                  </a:moveTo>
                  <a:lnTo>
                    <a:pt x="47476" y="1165"/>
                  </a:lnTo>
                  <a:lnTo>
                    <a:pt x="46153" y="613"/>
                  </a:lnTo>
                  <a:lnTo>
                    <a:pt x="41155" y="0"/>
                  </a:lnTo>
                  <a:lnTo>
                    <a:pt x="39294" y="1160"/>
                  </a:lnTo>
                  <a:lnTo>
                    <a:pt x="38052" y="3255"/>
                  </a:lnTo>
                  <a:lnTo>
                    <a:pt x="35896" y="11664"/>
                  </a:lnTo>
                  <a:lnTo>
                    <a:pt x="35571" y="69345"/>
                  </a:lnTo>
                  <a:lnTo>
                    <a:pt x="35570" y="127062"/>
                  </a:lnTo>
                  <a:lnTo>
                    <a:pt x="35570" y="180504"/>
                  </a:lnTo>
                  <a:lnTo>
                    <a:pt x="35570" y="239501"/>
                  </a:lnTo>
                  <a:lnTo>
                    <a:pt x="35570" y="297412"/>
                  </a:lnTo>
                  <a:lnTo>
                    <a:pt x="35570" y="356730"/>
                  </a:lnTo>
                  <a:lnTo>
                    <a:pt x="32042" y="404329"/>
                  </a:lnTo>
                  <a:lnTo>
                    <a:pt x="24767" y="463854"/>
                  </a:lnTo>
                  <a:lnTo>
                    <a:pt x="23809" y="523385"/>
                  </a:lnTo>
                  <a:lnTo>
                    <a:pt x="23683" y="582916"/>
                  </a:lnTo>
                  <a:lnTo>
                    <a:pt x="22343" y="641124"/>
                  </a:lnTo>
                  <a:lnTo>
                    <a:pt x="16805" y="668661"/>
                  </a:lnTo>
                  <a:lnTo>
                    <a:pt x="22888" y="725898"/>
                  </a:lnTo>
                  <a:lnTo>
                    <a:pt x="23561" y="762618"/>
                  </a:lnTo>
                  <a:lnTo>
                    <a:pt x="10759" y="816696"/>
                  </a:lnTo>
                  <a:lnTo>
                    <a:pt x="2398" y="832873"/>
                  </a:lnTo>
                  <a:lnTo>
                    <a:pt x="0" y="844152"/>
                  </a:lnTo>
                  <a:lnTo>
                    <a:pt x="11757" y="84485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5" name="SMARTInkShape-173"/>
          <p:cNvSpPr/>
          <p:nvPr/>
        </p:nvSpPr>
        <p:spPr>
          <a:xfrm>
            <a:off x="4333875" y="940739"/>
            <a:ext cx="83345" cy="809481"/>
          </a:xfrm>
          <a:custGeom>
            <a:avLst/>
            <a:gdLst/>
            <a:ahLst/>
            <a:cxnLst/>
            <a:rect l="0" t="0" r="0" b="0"/>
            <a:pathLst>
              <a:path w="83345" h="809481">
                <a:moveTo>
                  <a:pt x="35719" y="11761"/>
                </a:moveTo>
                <a:lnTo>
                  <a:pt x="23856" y="11761"/>
                </a:lnTo>
                <a:lnTo>
                  <a:pt x="23816" y="1510"/>
                </a:lnTo>
                <a:lnTo>
                  <a:pt x="22492" y="958"/>
                </a:lnTo>
                <a:lnTo>
                  <a:pt x="13562" y="0"/>
                </a:lnTo>
                <a:lnTo>
                  <a:pt x="13010" y="1275"/>
                </a:lnTo>
                <a:lnTo>
                  <a:pt x="12052" y="10119"/>
                </a:lnTo>
                <a:lnTo>
                  <a:pt x="8443" y="11031"/>
                </a:lnTo>
                <a:lnTo>
                  <a:pt x="13" y="11760"/>
                </a:lnTo>
                <a:lnTo>
                  <a:pt x="0" y="68882"/>
                </a:lnTo>
                <a:lnTo>
                  <a:pt x="0" y="127510"/>
                </a:lnTo>
                <a:lnTo>
                  <a:pt x="10251" y="180858"/>
                </a:lnTo>
                <a:lnTo>
                  <a:pt x="11688" y="234769"/>
                </a:lnTo>
                <a:lnTo>
                  <a:pt x="15370" y="264369"/>
                </a:lnTo>
                <a:lnTo>
                  <a:pt x="22701" y="313480"/>
                </a:lnTo>
                <a:lnTo>
                  <a:pt x="29987" y="369484"/>
                </a:lnTo>
                <a:lnTo>
                  <a:pt x="38491" y="419127"/>
                </a:lnTo>
                <a:lnTo>
                  <a:pt x="54605" y="476441"/>
                </a:lnTo>
                <a:lnTo>
                  <a:pt x="58882" y="529360"/>
                </a:lnTo>
                <a:lnTo>
                  <a:pt x="68869" y="580475"/>
                </a:lnTo>
                <a:lnTo>
                  <a:pt x="72422" y="630764"/>
                </a:lnTo>
                <a:lnTo>
                  <a:pt x="78197" y="657455"/>
                </a:lnTo>
                <a:lnTo>
                  <a:pt x="72589" y="698195"/>
                </a:lnTo>
                <a:lnTo>
                  <a:pt x="82653" y="752425"/>
                </a:lnTo>
                <a:lnTo>
                  <a:pt x="83344" y="80948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9" name="SMARTInkShape-Group34"/>
          <p:cNvGrpSpPr/>
          <p:nvPr/>
        </p:nvGrpSpPr>
        <p:grpSpPr>
          <a:xfrm>
            <a:off x="6108397" y="833438"/>
            <a:ext cx="916279" cy="892969"/>
            <a:chOff x="6108397" y="833438"/>
            <a:chExt cx="916279" cy="892969"/>
          </a:xfrm>
        </p:grpSpPr>
        <p:sp>
          <p:nvSpPr>
            <p:cNvPr id="46" name="SMARTInkShape-174"/>
            <p:cNvSpPr/>
            <p:nvPr/>
          </p:nvSpPr>
          <p:spPr>
            <a:xfrm>
              <a:off x="6548438" y="833438"/>
              <a:ext cx="35719" cy="785813"/>
            </a:xfrm>
            <a:custGeom>
              <a:avLst/>
              <a:gdLst/>
              <a:ahLst/>
              <a:cxnLst/>
              <a:rect l="0" t="0" r="0" b="0"/>
              <a:pathLst>
                <a:path w="35719" h="785813">
                  <a:moveTo>
                    <a:pt x="11906" y="0"/>
                  </a:moveTo>
                  <a:lnTo>
                    <a:pt x="490" y="0"/>
                  </a:lnTo>
                  <a:lnTo>
                    <a:pt x="0" y="55594"/>
                  </a:lnTo>
                  <a:lnTo>
                    <a:pt x="0" y="63514"/>
                  </a:lnTo>
                  <a:lnTo>
                    <a:pt x="10802" y="119772"/>
                  </a:lnTo>
                  <a:lnTo>
                    <a:pt x="12902" y="145878"/>
                  </a:lnTo>
                  <a:lnTo>
                    <a:pt x="22680" y="195706"/>
                  </a:lnTo>
                  <a:lnTo>
                    <a:pt x="23663" y="250716"/>
                  </a:lnTo>
                  <a:lnTo>
                    <a:pt x="33217" y="300229"/>
                  </a:lnTo>
                  <a:lnTo>
                    <a:pt x="35389" y="357526"/>
                  </a:lnTo>
                  <a:lnTo>
                    <a:pt x="35675" y="416763"/>
                  </a:lnTo>
                  <a:lnTo>
                    <a:pt x="35712" y="476255"/>
                  </a:lnTo>
                  <a:lnTo>
                    <a:pt x="35717" y="527599"/>
                  </a:lnTo>
                  <a:lnTo>
                    <a:pt x="35718" y="577576"/>
                  </a:lnTo>
                  <a:lnTo>
                    <a:pt x="34395" y="617679"/>
                  </a:lnTo>
                  <a:lnTo>
                    <a:pt x="25467" y="651991"/>
                  </a:lnTo>
                  <a:lnTo>
                    <a:pt x="23876" y="710890"/>
                  </a:lnTo>
                  <a:lnTo>
                    <a:pt x="23855" y="716020"/>
                  </a:lnTo>
                  <a:lnTo>
                    <a:pt x="20303" y="725248"/>
                  </a:lnTo>
                  <a:lnTo>
                    <a:pt x="15638" y="733759"/>
                  </a:lnTo>
                  <a:lnTo>
                    <a:pt x="12643" y="750003"/>
                  </a:lnTo>
                  <a:lnTo>
                    <a:pt x="12397" y="754001"/>
                  </a:lnTo>
                  <a:lnTo>
                    <a:pt x="8597" y="761973"/>
                  </a:lnTo>
                  <a:lnTo>
                    <a:pt x="1698" y="771549"/>
                  </a:lnTo>
                  <a:lnTo>
                    <a:pt x="0" y="78581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SMARTInkShape-175"/>
            <p:cNvSpPr/>
            <p:nvPr/>
          </p:nvSpPr>
          <p:spPr>
            <a:xfrm>
              <a:off x="6108397" y="857250"/>
              <a:ext cx="35229" cy="869157"/>
            </a:xfrm>
            <a:custGeom>
              <a:avLst/>
              <a:gdLst/>
              <a:ahLst/>
              <a:cxnLst/>
              <a:rect l="0" t="0" r="0" b="0"/>
              <a:pathLst>
                <a:path w="35229" h="869157">
                  <a:moveTo>
                    <a:pt x="11416" y="0"/>
                  </a:moveTo>
                  <a:lnTo>
                    <a:pt x="11416" y="6321"/>
                  </a:lnTo>
                  <a:lnTo>
                    <a:pt x="7888" y="12952"/>
                  </a:lnTo>
                  <a:lnTo>
                    <a:pt x="1164" y="21667"/>
                  </a:lnTo>
                  <a:lnTo>
                    <a:pt x="0" y="29497"/>
                  </a:lnTo>
                  <a:lnTo>
                    <a:pt x="3255" y="36481"/>
                  </a:lnTo>
                  <a:lnTo>
                    <a:pt x="5975" y="40196"/>
                  </a:lnTo>
                  <a:lnTo>
                    <a:pt x="9803" y="58065"/>
                  </a:lnTo>
                  <a:lnTo>
                    <a:pt x="12420" y="79624"/>
                  </a:lnTo>
                  <a:lnTo>
                    <a:pt x="20777" y="107989"/>
                  </a:lnTo>
                  <a:lnTo>
                    <a:pt x="26626" y="164278"/>
                  </a:lnTo>
                  <a:lnTo>
                    <a:pt x="29493" y="173019"/>
                  </a:lnTo>
                  <a:lnTo>
                    <a:pt x="29152" y="189786"/>
                  </a:lnTo>
                  <a:lnTo>
                    <a:pt x="27208" y="197962"/>
                  </a:lnTo>
                  <a:lnTo>
                    <a:pt x="33914" y="256272"/>
                  </a:lnTo>
                  <a:lnTo>
                    <a:pt x="35113" y="315696"/>
                  </a:lnTo>
                  <a:lnTo>
                    <a:pt x="35213" y="369902"/>
                  </a:lnTo>
                  <a:lnTo>
                    <a:pt x="35226" y="420549"/>
                  </a:lnTo>
                  <a:lnTo>
                    <a:pt x="35227" y="476754"/>
                  </a:lnTo>
                  <a:lnTo>
                    <a:pt x="35228" y="526424"/>
                  </a:lnTo>
                  <a:lnTo>
                    <a:pt x="35228" y="575559"/>
                  </a:lnTo>
                  <a:lnTo>
                    <a:pt x="35228" y="625245"/>
                  </a:lnTo>
                  <a:lnTo>
                    <a:pt x="33905" y="666636"/>
                  </a:lnTo>
                  <a:lnTo>
                    <a:pt x="24058" y="726042"/>
                  </a:lnTo>
                  <a:lnTo>
                    <a:pt x="23350" y="781589"/>
                  </a:lnTo>
                  <a:lnTo>
                    <a:pt x="23323" y="824948"/>
                  </a:lnTo>
                  <a:lnTo>
                    <a:pt x="19795" y="833192"/>
                  </a:lnTo>
                  <a:lnTo>
                    <a:pt x="15140" y="841266"/>
                  </a:lnTo>
                  <a:lnTo>
                    <a:pt x="11742" y="856996"/>
                  </a:lnTo>
                  <a:lnTo>
                    <a:pt x="11416" y="8691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SMARTInkShape-176"/>
            <p:cNvSpPr/>
            <p:nvPr/>
          </p:nvSpPr>
          <p:spPr>
            <a:xfrm>
              <a:off x="6966811" y="845344"/>
              <a:ext cx="57865" cy="821532"/>
            </a:xfrm>
            <a:custGeom>
              <a:avLst/>
              <a:gdLst/>
              <a:ahLst/>
              <a:cxnLst/>
              <a:rect l="0" t="0" r="0" b="0"/>
              <a:pathLst>
                <a:path w="57865" h="821532">
                  <a:moveTo>
                    <a:pt x="10252" y="0"/>
                  </a:moveTo>
                  <a:lnTo>
                    <a:pt x="10252" y="10251"/>
                  </a:lnTo>
                  <a:lnTo>
                    <a:pt x="0" y="38584"/>
                  </a:lnTo>
                  <a:lnTo>
                    <a:pt x="9580" y="95516"/>
                  </a:lnTo>
                  <a:lnTo>
                    <a:pt x="10213" y="150828"/>
                  </a:lnTo>
                  <a:lnTo>
                    <a:pt x="20499" y="208690"/>
                  </a:lnTo>
                  <a:lnTo>
                    <a:pt x="25467" y="262765"/>
                  </a:lnTo>
                  <a:lnTo>
                    <a:pt x="32932" y="321577"/>
                  </a:lnTo>
                  <a:lnTo>
                    <a:pt x="33915" y="374693"/>
                  </a:lnTo>
                  <a:lnTo>
                    <a:pt x="34044" y="429362"/>
                  </a:lnTo>
                  <a:lnTo>
                    <a:pt x="35384" y="488253"/>
                  </a:lnTo>
                  <a:lnTo>
                    <a:pt x="40922" y="523904"/>
                  </a:lnTo>
                  <a:lnTo>
                    <a:pt x="35228" y="577089"/>
                  </a:lnTo>
                  <a:lnTo>
                    <a:pt x="43641" y="628239"/>
                  </a:lnTo>
                  <a:lnTo>
                    <a:pt x="45834" y="686430"/>
                  </a:lnTo>
                  <a:lnTo>
                    <a:pt x="47266" y="716988"/>
                  </a:lnTo>
                  <a:lnTo>
                    <a:pt x="55388" y="740664"/>
                  </a:lnTo>
                  <a:lnTo>
                    <a:pt x="57857" y="797646"/>
                  </a:lnTo>
                  <a:lnTo>
                    <a:pt x="57864" y="801639"/>
                  </a:lnTo>
                  <a:lnTo>
                    <a:pt x="56545" y="804301"/>
                  </a:lnTo>
                  <a:lnTo>
                    <a:pt x="54343" y="806076"/>
                  </a:lnTo>
                  <a:lnTo>
                    <a:pt x="51552" y="807259"/>
                  </a:lnTo>
                  <a:lnTo>
                    <a:pt x="49692" y="809370"/>
                  </a:lnTo>
                  <a:lnTo>
                    <a:pt x="45970" y="82153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0" name="SMARTInkShape-177"/>
          <p:cNvSpPr/>
          <p:nvPr/>
        </p:nvSpPr>
        <p:spPr>
          <a:xfrm>
            <a:off x="4893512" y="904875"/>
            <a:ext cx="47563" cy="833439"/>
          </a:xfrm>
          <a:custGeom>
            <a:avLst/>
            <a:gdLst/>
            <a:ahLst/>
            <a:cxnLst/>
            <a:rect l="0" t="0" r="0" b="0"/>
            <a:pathLst>
              <a:path w="47563" h="833439">
                <a:moveTo>
                  <a:pt x="11863" y="0"/>
                </a:moveTo>
                <a:lnTo>
                  <a:pt x="1612" y="0"/>
                </a:lnTo>
                <a:lnTo>
                  <a:pt x="1060" y="1323"/>
                </a:lnTo>
                <a:lnTo>
                  <a:pt x="0" y="27988"/>
                </a:lnTo>
                <a:lnTo>
                  <a:pt x="11374" y="81242"/>
                </a:lnTo>
                <a:lnTo>
                  <a:pt x="13089" y="111494"/>
                </a:lnTo>
                <a:lnTo>
                  <a:pt x="22658" y="166965"/>
                </a:lnTo>
                <a:lnTo>
                  <a:pt x="23623" y="216178"/>
                </a:lnTo>
                <a:lnTo>
                  <a:pt x="23750" y="274089"/>
                </a:lnTo>
                <a:lnTo>
                  <a:pt x="27291" y="309635"/>
                </a:lnTo>
                <a:lnTo>
                  <a:pt x="34572" y="369103"/>
                </a:lnTo>
                <a:lnTo>
                  <a:pt x="35530" y="428626"/>
                </a:lnTo>
                <a:lnTo>
                  <a:pt x="35656" y="484629"/>
                </a:lnTo>
                <a:lnTo>
                  <a:pt x="39197" y="514451"/>
                </a:lnTo>
                <a:lnTo>
                  <a:pt x="46478" y="570504"/>
                </a:lnTo>
                <a:lnTo>
                  <a:pt x="47436" y="620823"/>
                </a:lnTo>
                <a:lnTo>
                  <a:pt x="47562" y="675352"/>
                </a:lnTo>
                <a:lnTo>
                  <a:pt x="46256" y="717909"/>
                </a:lnTo>
                <a:lnTo>
                  <a:pt x="36411" y="773881"/>
                </a:lnTo>
                <a:lnTo>
                  <a:pt x="35676" y="83343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SMARTInkShape-178"/>
          <p:cNvSpPr/>
          <p:nvPr/>
        </p:nvSpPr>
        <p:spPr>
          <a:xfrm>
            <a:off x="3787497" y="976313"/>
            <a:ext cx="93942" cy="809626"/>
          </a:xfrm>
          <a:custGeom>
            <a:avLst/>
            <a:gdLst/>
            <a:ahLst/>
            <a:cxnLst/>
            <a:rect l="0" t="0" r="0" b="0"/>
            <a:pathLst>
              <a:path w="93942" h="809626">
                <a:moveTo>
                  <a:pt x="10597" y="0"/>
                </a:moveTo>
                <a:lnTo>
                  <a:pt x="10597" y="6320"/>
                </a:lnTo>
                <a:lnTo>
                  <a:pt x="7069" y="12951"/>
                </a:lnTo>
                <a:lnTo>
                  <a:pt x="4276" y="16571"/>
                </a:lnTo>
                <a:lnTo>
                  <a:pt x="3737" y="20308"/>
                </a:lnTo>
                <a:lnTo>
                  <a:pt x="6666" y="27987"/>
                </a:lnTo>
                <a:lnTo>
                  <a:pt x="5322" y="39338"/>
                </a:lnTo>
                <a:lnTo>
                  <a:pt x="0" y="61863"/>
                </a:lnTo>
                <a:lnTo>
                  <a:pt x="13440" y="119308"/>
                </a:lnTo>
                <a:lnTo>
                  <a:pt x="18475" y="136369"/>
                </a:lnTo>
                <a:lnTo>
                  <a:pt x="23472" y="194697"/>
                </a:lnTo>
                <a:lnTo>
                  <a:pt x="32708" y="250584"/>
                </a:lnTo>
                <a:lnTo>
                  <a:pt x="37713" y="306107"/>
                </a:lnTo>
                <a:lnTo>
                  <a:pt x="43766" y="335879"/>
                </a:lnTo>
                <a:lnTo>
                  <a:pt x="47303" y="393236"/>
                </a:lnTo>
                <a:lnTo>
                  <a:pt x="56523" y="452480"/>
                </a:lnTo>
                <a:lnTo>
                  <a:pt x="67422" y="502550"/>
                </a:lnTo>
                <a:lnTo>
                  <a:pt x="72854" y="532990"/>
                </a:lnTo>
                <a:lnTo>
                  <a:pt x="79314" y="562294"/>
                </a:lnTo>
                <a:lnTo>
                  <a:pt x="81676" y="611298"/>
                </a:lnTo>
                <a:lnTo>
                  <a:pt x="82013" y="668425"/>
                </a:lnTo>
                <a:lnTo>
                  <a:pt x="82033" y="723532"/>
                </a:lnTo>
                <a:lnTo>
                  <a:pt x="82034" y="728417"/>
                </a:lnTo>
                <a:lnTo>
                  <a:pt x="85562" y="737373"/>
                </a:lnTo>
                <a:lnTo>
                  <a:pt x="90217" y="745763"/>
                </a:lnTo>
                <a:lnTo>
                  <a:pt x="93205" y="761928"/>
                </a:lnTo>
                <a:lnTo>
                  <a:pt x="93941" y="80962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54" name="SMARTInkShape-Group37"/>
          <p:cNvGrpSpPr/>
          <p:nvPr/>
        </p:nvGrpSpPr>
        <p:grpSpPr>
          <a:xfrm>
            <a:off x="3976833" y="1083972"/>
            <a:ext cx="166484" cy="332873"/>
            <a:chOff x="3976833" y="1083972"/>
            <a:chExt cx="166484" cy="332873"/>
          </a:xfrm>
        </p:grpSpPr>
        <p:sp>
          <p:nvSpPr>
            <p:cNvPr id="52" name="SMARTInkShape-179"/>
            <p:cNvSpPr/>
            <p:nvPr/>
          </p:nvSpPr>
          <p:spPr>
            <a:xfrm>
              <a:off x="3976833" y="1083972"/>
              <a:ext cx="166484" cy="249529"/>
            </a:xfrm>
            <a:custGeom>
              <a:avLst/>
              <a:gdLst/>
              <a:ahLst/>
              <a:cxnLst/>
              <a:rect l="0" t="0" r="0" b="0"/>
              <a:pathLst>
                <a:path w="166484" h="249529">
                  <a:moveTo>
                    <a:pt x="11761" y="23309"/>
                  </a:moveTo>
                  <a:lnTo>
                    <a:pt x="0" y="23309"/>
                  </a:lnTo>
                  <a:lnTo>
                    <a:pt x="6218" y="16989"/>
                  </a:lnTo>
                  <a:lnTo>
                    <a:pt x="12825" y="13886"/>
                  </a:lnTo>
                  <a:lnTo>
                    <a:pt x="31745" y="10407"/>
                  </a:lnTo>
                  <a:lnTo>
                    <a:pt x="47507" y="2044"/>
                  </a:lnTo>
                  <a:lnTo>
                    <a:pt x="63360" y="0"/>
                  </a:lnTo>
                  <a:lnTo>
                    <a:pt x="122227" y="14719"/>
                  </a:lnTo>
                  <a:lnTo>
                    <a:pt x="133617" y="20814"/>
                  </a:lnTo>
                  <a:lnTo>
                    <a:pt x="161478" y="55098"/>
                  </a:lnTo>
                  <a:lnTo>
                    <a:pt x="165041" y="66977"/>
                  </a:lnTo>
                  <a:lnTo>
                    <a:pt x="166483" y="108967"/>
                  </a:lnTo>
                  <a:lnTo>
                    <a:pt x="160204" y="128358"/>
                  </a:lnTo>
                  <a:lnTo>
                    <a:pt x="146230" y="149109"/>
                  </a:lnTo>
                  <a:lnTo>
                    <a:pt x="101385" y="207377"/>
                  </a:lnTo>
                  <a:lnTo>
                    <a:pt x="97896" y="214478"/>
                  </a:lnTo>
                  <a:lnTo>
                    <a:pt x="95656" y="229816"/>
                  </a:lnTo>
                  <a:lnTo>
                    <a:pt x="94150" y="232418"/>
                  </a:lnTo>
                  <a:lnTo>
                    <a:pt x="91822" y="234153"/>
                  </a:lnTo>
                  <a:lnTo>
                    <a:pt x="88948" y="235309"/>
                  </a:lnTo>
                  <a:lnTo>
                    <a:pt x="87031" y="237403"/>
                  </a:lnTo>
                  <a:lnTo>
                    <a:pt x="83198" y="24952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SMARTInkShape-180"/>
            <p:cNvSpPr/>
            <p:nvPr/>
          </p:nvSpPr>
          <p:spPr>
            <a:xfrm>
              <a:off x="4119563" y="1416844"/>
              <a:ext cx="11907" cy="1"/>
            </a:xfrm>
            <a:custGeom>
              <a:avLst/>
              <a:gdLst/>
              <a:ahLst/>
              <a:cxnLst/>
              <a:rect l="0" t="0" r="0" b="0"/>
              <a:pathLst>
                <a:path w="11907" h="1">
                  <a:moveTo>
                    <a:pt x="11906"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8" name="SMARTInkShape-Group38"/>
          <p:cNvGrpSpPr/>
          <p:nvPr/>
        </p:nvGrpSpPr>
        <p:grpSpPr>
          <a:xfrm>
            <a:off x="3369469" y="1726406"/>
            <a:ext cx="3917157" cy="904876"/>
            <a:chOff x="3369469" y="1726406"/>
            <a:chExt cx="3917157" cy="904876"/>
          </a:xfrm>
        </p:grpSpPr>
        <p:sp>
          <p:nvSpPr>
            <p:cNvPr id="55" name="SMARTInkShape-181"/>
            <p:cNvSpPr/>
            <p:nvPr/>
          </p:nvSpPr>
          <p:spPr>
            <a:xfrm>
              <a:off x="3369469" y="1726406"/>
              <a:ext cx="3917157" cy="571501"/>
            </a:xfrm>
            <a:custGeom>
              <a:avLst/>
              <a:gdLst/>
              <a:ahLst/>
              <a:cxnLst/>
              <a:rect l="0" t="0" r="0" b="0"/>
              <a:pathLst>
                <a:path w="3917157" h="571501">
                  <a:moveTo>
                    <a:pt x="3917156" y="0"/>
                  </a:moveTo>
                  <a:lnTo>
                    <a:pt x="3910835" y="0"/>
                  </a:lnTo>
                  <a:lnTo>
                    <a:pt x="3908974" y="1323"/>
                  </a:lnTo>
                  <a:lnTo>
                    <a:pt x="3907732" y="3528"/>
                  </a:lnTo>
                  <a:lnTo>
                    <a:pt x="3905577" y="12126"/>
                  </a:lnTo>
                  <a:lnTo>
                    <a:pt x="3905293" y="22012"/>
                  </a:lnTo>
                  <a:lnTo>
                    <a:pt x="3897076" y="32963"/>
                  </a:lnTo>
                  <a:lnTo>
                    <a:pt x="3895002" y="40226"/>
                  </a:lnTo>
                  <a:lnTo>
                    <a:pt x="3893126" y="42693"/>
                  </a:lnTo>
                  <a:lnTo>
                    <a:pt x="3885489" y="47487"/>
                  </a:lnTo>
                  <a:lnTo>
                    <a:pt x="3875650" y="64005"/>
                  </a:lnTo>
                  <a:lnTo>
                    <a:pt x="3853496" y="87357"/>
                  </a:lnTo>
                  <a:lnTo>
                    <a:pt x="3845647" y="91742"/>
                  </a:lnTo>
                  <a:lnTo>
                    <a:pt x="3837749" y="95014"/>
                  </a:lnTo>
                  <a:lnTo>
                    <a:pt x="3800738" y="125774"/>
                  </a:lnTo>
                  <a:lnTo>
                    <a:pt x="3742638" y="142960"/>
                  </a:lnTo>
                  <a:lnTo>
                    <a:pt x="3713987" y="152054"/>
                  </a:lnTo>
                  <a:lnTo>
                    <a:pt x="3690711" y="157501"/>
                  </a:lnTo>
                  <a:lnTo>
                    <a:pt x="3639765" y="175305"/>
                  </a:lnTo>
                  <a:lnTo>
                    <a:pt x="3610070" y="181147"/>
                  </a:lnTo>
                  <a:lnTo>
                    <a:pt x="3584514" y="187729"/>
                  </a:lnTo>
                  <a:lnTo>
                    <a:pt x="3560186" y="193207"/>
                  </a:lnTo>
                  <a:lnTo>
                    <a:pt x="3536220" y="199681"/>
                  </a:lnTo>
                  <a:lnTo>
                    <a:pt x="3479113" y="202167"/>
                  </a:lnTo>
                  <a:lnTo>
                    <a:pt x="3450022" y="205863"/>
                  </a:lnTo>
                  <a:lnTo>
                    <a:pt x="3390553" y="217099"/>
                  </a:lnTo>
                  <a:lnTo>
                    <a:pt x="3334714" y="225018"/>
                  </a:lnTo>
                  <a:lnTo>
                    <a:pt x="3284423" y="226061"/>
                  </a:lnTo>
                  <a:lnTo>
                    <a:pt x="3229897" y="235622"/>
                  </a:lnTo>
                  <a:lnTo>
                    <a:pt x="3179158" y="237795"/>
                  </a:lnTo>
                  <a:lnTo>
                    <a:pt x="3140543" y="241588"/>
                  </a:lnTo>
                  <a:lnTo>
                    <a:pt x="3091545" y="248920"/>
                  </a:lnTo>
                  <a:lnTo>
                    <a:pt x="3041877" y="249885"/>
                  </a:lnTo>
                  <a:lnTo>
                    <a:pt x="2987662" y="259436"/>
                  </a:lnTo>
                  <a:lnTo>
                    <a:pt x="2956039" y="264724"/>
                  </a:lnTo>
                  <a:lnTo>
                    <a:pt x="2926384" y="271142"/>
                  </a:lnTo>
                  <a:lnTo>
                    <a:pt x="2877252" y="273488"/>
                  </a:lnTo>
                  <a:lnTo>
                    <a:pt x="2845713" y="275061"/>
                  </a:lnTo>
                  <a:lnTo>
                    <a:pt x="2796155" y="284081"/>
                  </a:lnTo>
                  <a:lnTo>
                    <a:pt x="2751150" y="289058"/>
                  </a:lnTo>
                  <a:lnTo>
                    <a:pt x="2726770" y="295109"/>
                  </a:lnTo>
                  <a:lnTo>
                    <a:pt x="2669503" y="306857"/>
                  </a:lnTo>
                  <a:lnTo>
                    <a:pt x="2643929" y="312289"/>
                  </a:lnTo>
                  <a:lnTo>
                    <a:pt x="2619595" y="318749"/>
                  </a:lnTo>
                  <a:lnTo>
                    <a:pt x="2595627" y="324191"/>
                  </a:lnTo>
                  <a:lnTo>
                    <a:pt x="2571769" y="330654"/>
                  </a:lnTo>
                  <a:lnTo>
                    <a:pt x="2547943" y="336097"/>
                  </a:lnTo>
                  <a:lnTo>
                    <a:pt x="2492620" y="357049"/>
                  </a:lnTo>
                  <a:lnTo>
                    <a:pt x="2467386" y="369850"/>
                  </a:lnTo>
                  <a:lnTo>
                    <a:pt x="2409390" y="412759"/>
                  </a:lnTo>
                  <a:lnTo>
                    <a:pt x="2350824" y="472282"/>
                  </a:lnTo>
                  <a:lnTo>
                    <a:pt x="2343049" y="488157"/>
                  </a:lnTo>
                  <a:lnTo>
                    <a:pt x="2326683" y="508000"/>
                  </a:lnTo>
                  <a:lnTo>
                    <a:pt x="2319171" y="523875"/>
                  </a:lnTo>
                  <a:lnTo>
                    <a:pt x="2301995" y="544822"/>
                  </a:lnTo>
                  <a:lnTo>
                    <a:pt x="2298444" y="557388"/>
                  </a:lnTo>
                  <a:lnTo>
                    <a:pt x="2296942" y="558123"/>
                  </a:lnTo>
                  <a:lnTo>
                    <a:pt x="2291745" y="558940"/>
                  </a:lnTo>
                  <a:lnTo>
                    <a:pt x="2289830" y="560481"/>
                  </a:lnTo>
                  <a:lnTo>
                    <a:pt x="2286002" y="571492"/>
                  </a:lnTo>
                  <a:lnTo>
                    <a:pt x="2286000" y="571500"/>
                  </a:lnTo>
                  <a:lnTo>
                    <a:pt x="2286000" y="519756"/>
                  </a:lnTo>
                  <a:lnTo>
                    <a:pt x="2284677" y="517160"/>
                  </a:lnTo>
                  <a:lnTo>
                    <a:pt x="2282472" y="515430"/>
                  </a:lnTo>
                  <a:lnTo>
                    <a:pt x="2279679" y="514276"/>
                  </a:lnTo>
                  <a:lnTo>
                    <a:pt x="2277817" y="512184"/>
                  </a:lnTo>
                  <a:lnTo>
                    <a:pt x="2275748" y="506332"/>
                  </a:lnTo>
                  <a:lnTo>
                    <a:pt x="2274584" y="495600"/>
                  </a:lnTo>
                  <a:lnTo>
                    <a:pt x="2273097" y="493119"/>
                  </a:lnTo>
                  <a:lnTo>
                    <a:pt x="2270784" y="491464"/>
                  </a:lnTo>
                  <a:lnTo>
                    <a:pt x="2264685" y="488304"/>
                  </a:lnTo>
                  <a:lnTo>
                    <a:pt x="2257565" y="482489"/>
                  </a:lnTo>
                  <a:lnTo>
                    <a:pt x="2253519" y="475495"/>
                  </a:lnTo>
                  <a:lnTo>
                    <a:pt x="2252440" y="471778"/>
                  </a:lnTo>
                  <a:lnTo>
                    <a:pt x="2250397" y="469300"/>
                  </a:lnTo>
                  <a:lnTo>
                    <a:pt x="2244600" y="466547"/>
                  </a:lnTo>
                  <a:lnTo>
                    <a:pt x="2233899" y="464997"/>
                  </a:lnTo>
                  <a:lnTo>
                    <a:pt x="2231422" y="463456"/>
                  </a:lnTo>
                  <a:lnTo>
                    <a:pt x="2229771" y="461106"/>
                  </a:lnTo>
                  <a:lnTo>
                    <a:pt x="2228670" y="458217"/>
                  </a:lnTo>
                  <a:lnTo>
                    <a:pt x="2226613" y="456290"/>
                  </a:lnTo>
                  <a:lnTo>
                    <a:pt x="2220800" y="454150"/>
                  </a:lnTo>
                  <a:lnTo>
                    <a:pt x="2186437" y="451215"/>
                  </a:lnTo>
                  <a:lnTo>
                    <a:pt x="2164125" y="443034"/>
                  </a:lnTo>
                  <a:lnTo>
                    <a:pt x="2127782" y="440678"/>
                  </a:lnTo>
                  <a:lnTo>
                    <a:pt x="2073809" y="451951"/>
                  </a:lnTo>
                  <a:lnTo>
                    <a:pt x="2019985" y="452409"/>
                  </a:lnTo>
                  <a:lnTo>
                    <a:pt x="1996249" y="453752"/>
                  </a:lnTo>
                  <a:lnTo>
                    <a:pt x="1940471" y="463240"/>
                  </a:lnTo>
                  <a:lnTo>
                    <a:pt x="1914040" y="465340"/>
                  </a:lnTo>
                  <a:lnTo>
                    <a:pt x="1865409" y="475118"/>
                  </a:lnTo>
                  <a:lnTo>
                    <a:pt x="1806228" y="476184"/>
                  </a:lnTo>
                  <a:lnTo>
                    <a:pt x="1785695" y="477544"/>
                  </a:lnTo>
                  <a:lnTo>
                    <a:pt x="1726488" y="495233"/>
                  </a:lnTo>
                  <a:lnTo>
                    <a:pt x="1666985" y="500962"/>
                  </a:lnTo>
                  <a:lnTo>
                    <a:pt x="1617435" y="510258"/>
                  </a:lnTo>
                  <a:lnTo>
                    <a:pt x="1559480" y="515272"/>
                  </a:lnTo>
                  <a:lnTo>
                    <a:pt x="1508338" y="522742"/>
                  </a:lnTo>
                  <a:lnTo>
                    <a:pt x="1452068" y="523726"/>
                  </a:lnTo>
                  <a:lnTo>
                    <a:pt x="1392966" y="533279"/>
                  </a:lnTo>
                  <a:lnTo>
                    <a:pt x="1339072" y="541608"/>
                  </a:lnTo>
                  <a:lnTo>
                    <a:pt x="1286975" y="546487"/>
                  </a:lnTo>
                  <a:lnTo>
                    <a:pt x="1234939" y="550978"/>
                  </a:lnTo>
                  <a:lnTo>
                    <a:pt x="1180416" y="557892"/>
                  </a:lnTo>
                  <a:lnTo>
                    <a:pt x="1131429" y="559258"/>
                  </a:lnTo>
                  <a:lnTo>
                    <a:pt x="1083535" y="559527"/>
                  </a:lnTo>
                  <a:lnTo>
                    <a:pt x="1029536" y="565902"/>
                  </a:lnTo>
                  <a:lnTo>
                    <a:pt x="971039" y="570763"/>
                  </a:lnTo>
                  <a:lnTo>
                    <a:pt x="918091" y="571355"/>
                  </a:lnTo>
                  <a:lnTo>
                    <a:pt x="869415" y="563289"/>
                  </a:lnTo>
                  <a:lnTo>
                    <a:pt x="818054" y="560324"/>
                  </a:lnTo>
                  <a:lnTo>
                    <a:pt x="763665" y="559738"/>
                  </a:lnTo>
                  <a:lnTo>
                    <a:pt x="714703" y="558300"/>
                  </a:lnTo>
                  <a:lnTo>
                    <a:pt x="666814" y="550176"/>
                  </a:lnTo>
                  <a:lnTo>
                    <a:pt x="619138" y="541859"/>
                  </a:lnTo>
                  <a:lnTo>
                    <a:pt x="571502" y="528799"/>
                  </a:lnTo>
                  <a:lnTo>
                    <a:pt x="523875" y="521320"/>
                  </a:lnTo>
                  <a:lnTo>
                    <a:pt x="469929" y="507496"/>
                  </a:lnTo>
                  <a:lnTo>
                    <a:pt x="417822" y="500208"/>
                  </a:lnTo>
                  <a:lnTo>
                    <a:pt x="363653" y="483684"/>
                  </a:lnTo>
                  <a:lnTo>
                    <a:pt x="312374" y="464278"/>
                  </a:lnTo>
                  <a:lnTo>
                    <a:pt x="262062" y="443169"/>
                  </a:lnTo>
                  <a:lnTo>
                    <a:pt x="209380" y="409884"/>
                  </a:lnTo>
                  <a:lnTo>
                    <a:pt x="151947" y="383743"/>
                  </a:lnTo>
                  <a:lnTo>
                    <a:pt x="95316" y="342495"/>
                  </a:lnTo>
                  <a:lnTo>
                    <a:pt x="52061" y="300658"/>
                  </a:lnTo>
                  <a:lnTo>
                    <a:pt x="5295" y="242194"/>
                  </a:lnTo>
                  <a:lnTo>
                    <a:pt x="1569" y="230217"/>
                  </a:lnTo>
                  <a:lnTo>
                    <a:pt x="0" y="21431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SMARTInkShape-182"/>
            <p:cNvSpPr/>
            <p:nvPr/>
          </p:nvSpPr>
          <p:spPr>
            <a:xfrm>
              <a:off x="5488781" y="2335327"/>
              <a:ext cx="130952" cy="224518"/>
            </a:xfrm>
            <a:custGeom>
              <a:avLst/>
              <a:gdLst/>
              <a:ahLst/>
              <a:cxnLst/>
              <a:rect l="0" t="0" r="0" b="0"/>
              <a:pathLst>
                <a:path w="130952" h="224518">
                  <a:moveTo>
                    <a:pt x="0" y="45923"/>
                  </a:moveTo>
                  <a:lnTo>
                    <a:pt x="0" y="35672"/>
                  </a:lnTo>
                  <a:lnTo>
                    <a:pt x="17737" y="16323"/>
                  </a:lnTo>
                  <a:lnTo>
                    <a:pt x="24640" y="12924"/>
                  </a:lnTo>
                  <a:lnTo>
                    <a:pt x="43766" y="9240"/>
                  </a:lnTo>
                  <a:lnTo>
                    <a:pt x="56918" y="2128"/>
                  </a:lnTo>
                  <a:lnTo>
                    <a:pt x="69836" y="0"/>
                  </a:lnTo>
                  <a:lnTo>
                    <a:pt x="80868" y="2582"/>
                  </a:lnTo>
                  <a:lnTo>
                    <a:pt x="90181" y="6817"/>
                  </a:lnTo>
                  <a:lnTo>
                    <a:pt x="114997" y="11230"/>
                  </a:lnTo>
                  <a:lnTo>
                    <a:pt x="122989" y="16393"/>
                  </a:lnTo>
                  <a:lnTo>
                    <a:pt x="127422" y="23097"/>
                  </a:lnTo>
                  <a:lnTo>
                    <a:pt x="130268" y="38180"/>
                  </a:lnTo>
                  <a:lnTo>
                    <a:pt x="130951" y="80030"/>
                  </a:lnTo>
                  <a:lnTo>
                    <a:pt x="127433" y="91068"/>
                  </a:lnTo>
                  <a:lnTo>
                    <a:pt x="110660" y="113065"/>
                  </a:lnTo>
                  <a:lnTo>
                    <a:pt x="100404" y="125201"/>
                  </a:lnTo>
                  <a:lnTo>
                    <a:pt x="92740" y="141154"/>
                  </a:lnTo>
                  <a:lnTo>
                    <a:pt x="63691" y="174026"/>
                  </a:lnTo>
                  <a:lnTo>
                    <a:pt x="60764" y="185156"/>
                  </a:lnTo>
                  <a:lnTo>
                    <a:pt x="59694" y="204716"/>
                  </a:lnTo>
                  <a:lnTo>
                    <a:pt x="58317" y="207347"/>
                  </a:lnTo>
                  <a:lnTo>
                    <a:pt x="56076" y="209102"/>
                  </a:lnTo>
                  <a:lnTo>
                    <a:pt x="53259" y="210271"/>
                  </a:lnTo>
                  <a:lnTo>
                    <a:pt x="51381" y="212374"/>
                  </a:lnTo>
                  <a:lnTo>
                    <a:pt x="47625" y="22451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SMARTInkShape-183"/>
            <p:cNvSpPr/>
            <p:nvPr/>
          </p:nvSpPr>
          <p:spPr>
            <a:xfrm>
              <a:off x="5607844" y="2631281"/>
              <a:ext cx="11907" cy="1"/>
            </a:xfrm>
            <a:custGeom>
              <a:avLst/>
              <a:gdLst/>
              <a:ahLst/>
              <a:cxnLst/>
              <a:rect l="0" t="0" r="0" b="0"/>
              <a:pathLst>
                <a:path w="11907" h="1">
                  <a:moveTo>
                    <a:pt x="11906"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4" name="SMARTInkShape-Group39"/>
          <p:cNvGrpSpPr/>
          <p:nvPr/>
        </p:nvGrpSpPr>
        <p:grpSpPr>
          <a:xfrm>
            <a:off x="4383538" y="3690938"/>
            <a:ext cx="5701057" cy="594760"/>
            <a:chOff x="4383538" y="3690938"/>
            <a:chExt cx="5701057" cy="594760"/>
          </a:xfrm>
        </p:grpSpPr>
        <p:sp>
          <p:nvSpPr>
            <p:cNvPr id="59" name="SMARTInkShape-184"/>
            <p:cNvSpPr/>
            <p:nvPr/>
          </p:nvSpPr>
          <p:spPr>
            <a:xfrm>
              <a:off x="4383538" y="3822397"/>
              <a:ext cx="224182" cy="315196"/>
            </a:xfrm>
            <a:custGeom>
              <a:avLst/>
              <a:gdLst/>
              <a:ahLst/>
              <a:cxnLst/>
              <a:rect l="0" t="0" r="0" b="0"/>
              <a:pathLst>
                <a:path w="224182" h="315196">
                  <a:moveTo>
                    <a:pt x="224181" y="11416"/>
                  </a:moveTo>
                  <a:lnTo>
                    <a:pt x="217860" y="11416"/>
                  </a:lnTo>
                  <a:lnTo>
                    <a:pt x="211229" y="7887"/>
                  </a:lnTo>
                  <a:lnTo>
                    <a:pt x="202514" y="1164"/>
                  </a:lnTo>
                  <a:lnTo>
                    <a:pt x="188363" y="0"/>
                  </a:lnTo>
                  <a:lnTo>
                    <a:pt x="159877" y="9112"/>
                  </a:lnTo>
                  <a:lnTo>
                    <a:pt x="105071" y="35326"/>
                  </a:lnTo>
                  <a:lnTo>
                    <a:pt x="45622" y="63015"/>
                  </a:lnTo>
                  <a:lnTo>
                    <a:pt x="19675" y="78885"/>
                  </a:lnTo>
                  <a:lnTo>
                    <a:pt x="0" y="104314"/>
                  </a:lnTo>
                  <a:lnTo>
                    <a:pt x="643" y="106421"/>
                  </a:lnTo>
                  <a:lnTo>
                    <a:pt x="4886" y="112289"/>
                  </a:lnTo>
                  <a:lnTo>
                    <a:pt x="11182" y="115780"/>
                  </a:lnTo>
                  <a:lnTo>
                    <a:pt x="14713" y="116710"/>
                  </a:lnTo>
                  <a:lnTo>
                    <a:pt x="17067" y="118654"/>
                  </a:lnTo>
                  <a:lnTo>
                    <a:pt x="19682" y="124341"/>
                  </a:lnTo>
                  <a:lnTo>
                    <a:pt x="23025" y="126386"/>
                  </a:lnTo>
                  <a:lnTo>
                    <a:pt x="47402" y="129670"/>
                  </a:lnTo>
                  <a:lnTo>
                    <a:pt x="62269" y="131442"/>
                  </a:lnTo>
                  <a:lnTo>
                    <a:pt x="116017" y="142572"/>
                  </a:lnTo>
                  <a:lnTo>
                    <a:pt x="142598" y="151584"/>
                  </a:lnTo>
                  <a:lnTo>
                    <a:pt x="149948" y="152486"/>
                  </a:lnTo>
                  <a:lnTo>
                    <a:pt x="165171" y="160544"/>
                  </a:lnTo>
                  <a:lnTo>
                    <a:pt x="185089" y="172900"/>
                  </a:lnTo>
                  <a:lnTo>
                    <a:pt x="190182" y="174635"/>
                  </a:lnTo>
                  <a:lnTo>
                    <a:pt x="199369" y="183617"/>
                  </a:lnTo>
                  <a:lnTo>
                    <a:pt x="218757" y="210334"/>
                  </a:lnTo>
                  <a:lnTo>
                    <a:pt x="223466" y="239837"/>
                  </a:lnTo>
                  <a:lnTo>
                    <a:pt x="220336" y="248756"/>
                  </a:lnTo>
                  <a:lnTo>
                    <a:pt x="217649" y="252986"/>
                  </a:lnTo>
                  <a:lnTo>
                    <a:pt x="213867" y="271581"/>
                  </a:lnTo>
                  <a:lnTo>
                    <a:pt x="210690" y="276140"/>
                  </a:lnTo>
                  <a:lnTo>
                    <a:pt x="205927" y="279180"/>
                  </a:lnTo>
                  <a:lnTo>
                    <a:pt x="194901" y="283880"/>
                  </a:lnTo>
                  <a:lnTo>
                    <a:pt x="166592" y="301475"/>
                  </a:lnTo>
                  <a:lnTo>
                    <a:pt x="144205" y="306821"/>
                  </a:lnTo>
                  <a:lnTo>
                    <a:pt x="105039" y="312303"/>
                  </a:lnTo>
                  <a:lnTo>
                    <a:pt x="97128" y="315195"/>
                  </a:lnTo>
                  <a:lnTo>
                    <a:pt x="81282" y="314880"/>
                  </a:lnTo>
                  <a:lnTo>
                    <a:pt x="27310" y="307976"/>
                  </a:lnTo>
                  <a:lnTo>
                    <a:pt x="9868" y="29716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SMARTInkShape-185"/>
            <p:cNvSpPr/>
            <p:nvPr/>
          </p:nvSpPr>
          <p:spPr>
            <a:xfrm>
              <a:off x="4476750" y="3833813"/>
              <a:ext cx="59532" cy="357188"/>
            </a:xfrm>
            <a:custGeom>
              <a:avLst/>
              <a:gdLst/>
              <a:ahLst/>
              <a:cxnLst/>
              <a:rect l="0" t="0" r="0" b="0"/>
              <a:pathLst>
                <a:path w="59532" h="357188">
                  <a:moveTo>
                    <a:pt x="59531" y="0"/>
                  </a:moveTo>
                  <a:lnTo>
                    <a:pt x="59531" y="6320"/>
                  </a:lnTo>
                  <a:lnTo>
                    <a:pt x="56003" y="12951"/>
                  </a:lnTo>
                  <a:lnTo>
                    <a:pt x="51349" y="20308"/>
                  </a:lnTo>
                  <a:lnTo>
                    <a:pt x="48728" y="33210"/>
                  </a:lnTo>
                  <a:lnTo>
                    <a:pt x="47668" y="91493"/>
                  </a:lnTo>
                  <a:lnTo>
                    <a:pt x="47630" y="143948"/>
                  </a:lnTo>
                  <a:lnTo>
                    <a:pt x="46303" y="201224"/>
                  </a:lnTo>
                  <a:lnTo>
                    <a:pt x="37374" y="251704"/>
                  </a:lnTo>
                  <a:lnTo>
                    <a:pt x="32409" y="296831"/>
                  </a:lnTo>
                  <a:lnTo>
                    <a:pt x="17995" y="342919"/>
                  </a:lnTo>
                  <a:lnTo>
                    <a:pt x="14643" y="347675"/>
                  </a:lnTo>
                  <a:lnTo>
                    <a:pt x="0" y="35718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SMARTInkShape-186"/>
            <p:cNvSpPr/>
            <p:nvPr/>
          </p:nvSpPr>
          <p:spPr>
            <a:xfrm>
              <a:off x="4691283" y="3881941"/>
              <a:ext cx="178374" cy="380498"/>
            </a:xfrm>
            <a:custGeom>
              <a:avLst/>
              <a:gdLst/>
              <a:ahLst/>
              <a:cxnLst/>
              <a:rect l="0" t="0" r="0" b="0"/>
              <a:pathLst>
                <a:path w="178374" h="380498">
                  <a:moveTo>
                    <a:pt x="178373" y="23309"/>
                  </a:moveTo>
                  <a:lnTo>
                    <a:pt x="178373" y="13058"/>
                  </a:lnTo>
                  <a:lnTo>
                    <a:pt x="177050" y="12506"/>
                  </a:lnTo>
                  <a:lnTo>
                    <a:pt x="172053" y="11893"/>
                  </a:lnTo>
                  <a:lnTo>
                    <a:pt x="170191" y="10407"/>
                  </a:lnTo>
                  <a:lnTo>
                    <a:pt x="168122" y="5228"/>
                  </a:lnTo>
                  <a:lnTo>
                    <a:pt x="166247" y="3317"/>
                  </a:lnTo>
                  <a:lnTo>
                    <a:pt x="160637" y="1194"/>
                  </a:lnTo>
                  <a:lnTo>
                    <a:pt x="143720" y="0"/>
                  </a:lnTo>
                  <a:lnTo>
                    <a:pt x="90891" y="11652"/>
                  </a:lnTo>
                  <a:lnTo>
                    <a:pt x="75110" y="17246"/>
                  </a:lnTo>
                  <a:lnTo>
                    <a:pt x="62805" y="27670"/>
                  </a:lnTo>
                  <a:lnTo>
                    <a:pt x="51603" y="39799"/>
                  </a:lnTo>
                  <a:lnTo>
                    <a:pt x="31745" y="55388"/>
                  </a:lnTo>
                  <a:lnTo>
                    <a:pt x="8268" y="85023"/>
                  </a:lnTo>
                  <a:lnTo>
                    <a:pt x="3552" y="97480"/>
                  </a:lnTo>
                  <a:lnTo>
                    <a:pt x="0" y="133897"/>
                  </a:lnTo>
                  <a:lnTo>
                    <a:pt x="3405" y="142133"/>
                  </a:lnTo>
                  <a:lnTo>
                    <a:pt x="16371" y="158199"/>
                  </a:lnTo>
                  <a:lnTo>
                    <a:pt x="23910" y="162635"/>
                  </a:lnTo>
                  <a:lnTo>
                    <a:pt x="39530" y="165483"/>
                  </a:lnTo>
                  <a:lnTo>
                    <a:pt x="47433" y="162345"/>
                  </a:lnTo>
                  <a:lnTo>
                    <a:pt x="104829" y="120109"/>
                  </a:lnTo>
                  <a:lnTo>
                    <a:pt x="129948" y="91946"/>
                  </a:lnTo>
                  <a:lnTo>
                    <a:pt x="162918" y="36188"/>
                  </a:lnTo>
                  <a:lnTo>
                    <a:pt x="166462" y="11466"/>
                  </a:lnTo>
                  <a:lnTo>
                    <a:pt x="166465" y="17742"/>
                  </a:lnTo>
                  <a:lnTo>
                    <a:pt x="162939" y="24362"/>
                  </a:lnTo>
                  <a:lnTo>
                    <a:pt x="160146" y="27980"/>
                  </a:lnTo>
                  <a:lnTo>
                    <a:pt x="157043" y="39055"/>
                  </a:lnTo>
                  <a:lnTo>
                    <a:pt x="154706" y="91003"/>
                  </a:lnTo>
                  <a:lnTo>
                    <a:pt x="154574" y="148674"/>
                  </a:lnTo>
                  <a:lnTo>
                    <a:pt x="154562" y="202732"/>
                  </a:lnTo>
                  <a:lnTo>
                    <a:pt x="151034" y="237867"/>
                  </a:lnTo>
                  <a:lnTo>
                    <a:pt x="135575" y="289003"/>
                  </a:lnTo>
                  <a:lnTo>
                    <a:pt x="128174" y="326558"/>
                  </a:lnTo>
                  <a:lnTo>
                    <a:pt x="122990" y="339326"/>
                  </a:lnTo>
                  <a:lnTo>
                    <a:pt x="118748" y="360066"/>
                  </a:lnTo>
                  <a:lnTo>
                    <a:pt x="106936" y="38049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SMARTInkShape-187"/>
            <p:cNvSpPr/>
            <p:nvPr/>
          </p:nvSpPr>
          <p:spPr>
            <a:xfrm>
              <a:off x="4965572" y="3893344"/>
              <a:ext cx="201039" cy="297402"/>
            </a:xfrm>
            <a:custGeom>
              <a:avLst/>
              <a:gdLst/>
              <a:ahLst/>
              <a:cxnLst/>
              <a:rect l="0" t="0" r="0" b="0"/>
              <a:pathLst>
                <a:path w="201039" h="297402">
                  <a:moveTo>
                    <a:pt x="94584" y="0"/>
                  </a:moveTo>
                  <a:lnTo>
                    <a:pt x="88264" y="0"/>
                  </a:lnTo>
                  <a:lnTo>
                    <a:pt x="86402" y="1323"/>
                  </a:lnTo>
                  <a:lnTo>
                    <a:pt x="85160" y="3528"/>
                  </a:lnTo>
                  <a:lnTo>
                    <a:pt x="76847" y="22892"/>
                  </a:lnTo>
                  <a:lnTo>
                    <a:pt x="43359" y="81715"/>
                  </a:lnTo>
                  <a:lnTo>
                    <a:pt x="36622" y="90196"/>
                  </a:lnTo>
                  <a:lnTo>
                    <a:pt x="29136" y="110202"/>
                  </a:lnTo>
                  <a:lnTo>
                    <a:pt x="10721" y="169437"/>
                  </a:lnTo>
                  <a:lnTo>
                    <a:pt x="1584" y="208535"/>
                  </a:lnTo>
                  <a:lnTo>
                    <a:pt x="0" y="233620"/>
                  </a:lnTo>
                  <a:lnTo>
                    <a:pt x="3158" y="246265"/>
                  </a:lnTo>
                  <a:lnTo>
                    <a:pt x="27339" y="287843"/>
                  </a:lnTo>
                  <a:lnTo>
                    <a:pt x="35152" y="293295"/>
                  </a:lnTo>
                  <a:lnTo>
                    <a:pt x="44358" y="295718"/>
                  </a:lnTo>
                  <a:lnTo>
                    <a:pt x="73091" y="297401"/>
                  </a:lnTo>
                  <a:lnTo>
                    <a:pt x="130548" y="282948"/>
                  </a:lnTo>
                  <a:lnTo>
                    <a:pt x="150661" y="273013"/>
                  </a:lnTo>
                  <a:lnTo>
                    <a:pt x="193743" y="234142"/>
                  </a:lnTo>
                  <a:lnTo>
                    <a:pt x="198186" y="226212"/>
                  </a:lnTo>
                  <a:lnTo>
                    <a:pt x="201038" y="210342"/>
                  </a:lnTo>
                  <a:lnTo>
                    <a:pt x="199949" y="207697"/>
                  </a:lnTo>
                  <a:lnTo>
                    <a:pt x="197900" y="205933"/>
                  </a:lnTo>
                  <a:lnTo>
                    <a:pt x="192096" y="202651"/>
                  </a:lnTo>
                  <a:lnTo>
                    <a:pt x="185107" y="196782"/>
                  </a:lnTo>
                  <a:lnTo>
                    <a:pt x="174063" y="193292"/>
                  </a:lnTo>
                  <a:lnTo>
                    <a:pt x="151735" y="191051"/>
                  </a:lnTo>
                  <a:lnTo>
                    <a:pt x="132390" y="196984"/>
                  </a:lnTo>
                  <a:lnTo>
                    <a:pt x="110333" y="209518"/>
                  </a:lnTo>
                  <a:lnTo>
                    <a:pt x="96733" y="212181"/>
                  </a:lnTo>
                  <a:lnTo>
                    <a:pt x="90725" y="215537"/>
                  </a:lnTo>
                  <a:lnTo>
                    <a:pt x="35053" y="2619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SMARTInkShape-188"/>
            <p:cNvSpPr/>
            <p:nvPr/>
          </p:nvSpPr>
          <p:spPr>
            <a:xfrm>
              <a:off x="5334000" y="3940969"/>
              <a:ext cx="202407" cy="11907"/>
            </a:xfrm>
            <a:custGeom>
              <a:avLst/>
              <a:gdLst/>
              <a:ahLst/>
              <a:cxnLst/>
              <a:rect l="0" t="0" r="0" b="0"/>
              <a:pathLst>
                <a:path w="202407" h="11907">
                  <a:moveTo>
                    <a:pt x="202406" y="11906"/>
                  </a:moveTo>
                  <a:lnTo>
                    <a:pt x="149980" y="10583"/>
                  </a:lnTo>
                  <a:lnTo>
                    <a:pt x="103114" y="1103"/>
                  </a:lnTo>
                  <a:lnTo>
                    <a:pt x="47621" y="64"/>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SMARTInkShape-189"/>
            <p:cNvSpPr/>
            <p:nvPr/>
          </p:nvSpPr>
          <p:spPr>
            <a:xfrm>
              <a:off x="5739574" y="3869531"/>
              <a:ext cx="225458" cy="416167"/>
            </a:xfrm>
            <a:custGeom>
              <a:avLst/>
              <a:gdLst/>
              <a:ahLst/>
              <a:cxnLst/>
              <a:rect l="0" t="0" r="0" b="0"/>
              <a:pathLst>
                <a:path w="225458" h="416167">
                  <a:moveTo>
                    <a:pt x="213551" y="35719"/>
                  </a:moveTo>
                  <a:lnTo>
                    <a:pt x="207230" y="35719"/>
                  </a:lnTo>
                  <a:lnTo>
                    <a:pt x="200599" y="32191"/>
                  </a:lnTo>
                  <a:lnTo>
                    <a:pt x="196979" y="29398"/>
                  </a:lnTo>
                  <a:lnTo>
                    <a:pt x="193243" y="28859"/>
                  </a:lnTo>
                  <a:lnTo>
                    <a:pt x="152948" y="35201"/>
                  </a:lnTo>
                  <a:lnTo>
                    <a:pt x="137668" y="36812"/>
                  </a:lnTo>
                  <a:lnTo>
                    <a:pt x="82295" y="56007"/>
                  </a:lnTo>
                  <a:lnTo>
                    <a:pt x="26794" y="83370"/>
                  </a:lnTo>
                  <a:lnTo>
                    <a:pt x="16777" y="92616"/>
                  </a:lnTo>
                  <a:lnTo>
                    <a:pt x="5023" y="111374"/>
                  </a:lnTo>
                  <a:lnTo>
                    <a:pt x="381" y="130234"/>
                  </a:lnTo>
                  <a:lnTo>
                    <a:pt x="0" y="134448"/>
                  </a:lnTo>
                  <a:lnTo>
                    <a:pt x="3105" y="142657"/>
                  </a:lnTo>
                  <a:lnTo>
                    <a:pt x="38993" y="182559"/>
                  </a:lnTo>
                  <a:lnTo>
                    <a:pt x="98377" y="222250"/>
                  </a:lnTo>
                  <a:lnTo>
                    <a:pt x="157451" y="265907"/>
                  </a:lnTo>
                  <a:lnTo>
                    <a:pt x="181754" y="299970"/>
                  </a:lnTo>
                  <a:lnTo>
                    <a:pt x="186190" y="312355"/>
                  </a:lnTo>
                  <a:lnTo>
                    <a:pt x="189531" y="355037"/>
                  </a:lnTo>
                  <a:lnTo>
                    <a:pt x="186119" y="366374"/>
                  </a:lnTo>
                  <a:lnTo>
                    <a:pt x="169418" y="388580"/>
                  </a:lnTo>
                  <a:lnTo>
                    <a:pt x="157847" y="399415"/>
                  </a:lnTo>
                  <a:lnTo>
                    <a:pt x="120775" y="413921"/>
                  </a:lnTo>
                  <a:lnTo>
                    <a:pt x="102915" y="416166"/>
                  </a:lnTo>
                  <a:lnTo>
                    <a:pt x="94706" y="412946"/>
                  </a:lnTo>
                  <a:lnTo>
                    <a:pt x="66720" y="388717"/>
                  </a:lnTo>
                  <a:lnTo>
                    <a:pt x="62303" y="377374"/>
                  </a:lnTo>
                  <a:lnTo>
                    <a:pt x="58977" y="329156"/>
                  </a:lnTo>
                  <a:lnTo>
                    <a:pt x="65152" y="302727"/>
                  </a:lnTo>
                  <a:lnTo>
                    <a:pt x="91984" y="244804"/>
                  </a:lnTo>
                  <a:lnTo>
                    <a:pt x="120633" y="189812"/>
                  </a:lnTo>
                  <a:lnTo>
                    <a:pt x="151321" y="140302"/>
                  </a:lnTo>
                  <a:lnTo>
                    <a:pt x="168655" y="109922"/>
                  </a:lnTo>
                  <a:lnTo>
                    <a:pt x="209225" y="51947"/>
                  </a:lnTo>
                  <a:lnTo>
                    <a:pt x="221859" y="26626"/>
                  </a:lnTo>
                  <a:lnTo>
                    <a:pt x="225457"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SMARTInkShape-190"/>
            <p:cNvSpPr/>
            <p:nvPr/>
          </p:nvSpPr>
          <p:spPr>
            <a:xfrm>
              <a:off x="6203156" y="3988739"/>
              <a:ext cx="142876" cy="11762"/>
            </a:xfrm>
            <a:custGeom>
              <a:avLst/>
              <a:gdLst/>
              <a:ahLst/>
              <a:cxnLst/>
              <a:rect l="0" t="0" r="0" b="0"/>
              <a:pathLst>
                <a:path w="142876" h="11762">
                  <a:moveTo>
                    <a:pt x="142875" y="11761"/>
                  </a:moveTo>
                  <a:lnTo>
                    <a:pt x="136555" y="5440"/>
                  </a:lnTo>
                  <a:lnTo>
                    <a:pt x="129924" y="2337"/>
                  </a:lnTo>
                  <a:lnTo>
                    <a:pt x="96806" y="0"/>
                  </a:lnTo>
                  <a:lnTo>
                    <a:pt x="43515" y="10666"/>
                  </a:lnTo>
                  <a:lnTo>
                    <a:pt x="0" y="1176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SMARTInkShape-191"/>
            <p:cNvSpPr/>
            <p:nvPr/>
          </p:nvSpPr>
          <p:spPr>
            <a:xfrm>
              <a:off x="6215063" y="4107656"/>
              <a:ext cx="142876" cy="23814"/>
            </a:xfrm>
            <a:custGeom>
              <a:avLst/>
              <a:gdLst/>
              <a:ahLst/>
              <a:cxnLst/>
              <a:rect l="0" t="0" r="0" b="0"/>
              <a:pathLst>
                <a:path w="142876" h="23814">
                  <a:moveTo>
                    <a:pt x="142875" y="23813"/>
                  </a:moveTo>
                  <a:lnTo>
                    <a:pt x="132623" y="13561"/>
                  </a:lnTo>
                  <a:lnTo>
                    <a:pt x="77478" y="1132"/>
                  </a:lnTo>
                  <a:lnTo>
                    <a:pt x="22219" y="99"/>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SMARTInkShape-192"/>
            <p:cNvSpPr/>
            <p:nvPr/>
          </p:nvSpPr>
          <p:spPr>
            <a:xfrm>
              <a:off x="6631781" y="3833813"/>
              <a:ext cx="71439" cy="416719"/>
            </a:xfrm>
            <a:custGeom>
              <a:avLst/>
              <a:gdLst/>
              <a:ahLst/>
              <a:cxnLst/>
              <a:rect l="0" t="0" r="0" b="0"/>
              <a:pathLst>
                <a:path w="71439" h="416719">
                  <a:moveTo>
                    <a:pt x="71438" y="0"/>
                  </a:moveTo>
                  <a:lnTo>
                    <a:pt x="71438" y="16571"/>
                  </a:lnTo>
                  <a:lnTo>
                    <a:pt x="67910" y="24122"/>
                  </a:lnTo>
                  <a:lnTo>
                    <a:pt x="65117" y="27987"/>
                  </a:lnTo>
                  <a:lnTo>
                    <a:pt x="61186" y="46069"/>
                  </a:lnTo>
                  <a:lnTo>
                    <a:pt x="59677" y="101744"/>
                  </a:lnTo>
                  <a:lnTo>
                    <a:pt x="50127" y="155636"/>
                  </a:lnTo>
                  <a:lnTo>
                    <a:pt x="46632" y="213102"/>
                  </a:lnTo>
                  <a:lnTo>
                    <a:pt x="37417" y="263607"/>
                  </a:lnTo>
                  <a:lnTo>
                    <a:pt x="26518" y="312265"/>
                  </a:lnTo>
                  <a:lnTo>
                    <a:pt x="21087" y="342554"/>
                  </a:lnTo>
                  <a:lnTo>
                    <a:pt x="13720" y="370171"/>
                  </a:lnTo>
                  <a:lnTo>
                    <a:pt x="10942" y="395226"/>
                  </a:lnTo>
                  <a:lnTo>
                    <a:pt x="8617" y="398421"/>
                  </a:lnTo>
                  <a:lnTo>
                    <a:pt x="5745" y="400551"/>
                  </a:lnTo>
                  <a:lnTo>
                    <a:pt x="3830" y="403294"/>
                  </a:lnTo>
                  <a:lnTo>
                    <a:pt x="0" y="41671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SMARTInkShape-193"/>
            <p:cNvSpPr/>
            <p:nvPr/>
          </p:nvSpPr>
          <p:spPr>
            <a:xfrm>
              <a:off x="6858000" y="3822112"/>
              <a:ext cx="273845" cy="416514"/>
            </a:xfrm>
            <a:custGeom>
              <a:avLst/>
              <a:gdLst/>
              <a:ahLst/>
              <a:cxnLst/>
              <a:rect l="0" t="0" r="0" b="0"/>
              <a:pathLst>
                <a:path w="273845" h="416514">
                  <a:moveTo>
                    <a:pt x="0" y="95044"/>
                  </a:moveTo>
                  <a:lnTo>
                    <a:pt x="0" y="73377"/>
                  </a:lnTo>
                  <a:lnTo>
                    <a:pt x="8182" y="62150"/>
                  </a:lnTo>
                  <a:lnTo>
                    <a:pt x="12126" y="51049"/>
                  </a:lnTo>
                  <a:lnTo>
                    <a:pt x="39851" y="19625"/>
                  </a:lnTo>
                  <a:lnTo>
                    <a:pt x="57962" y="7728"/>
                  </a:lnTo>
                  <a:lnTo>
                    <a:pt x="80087" y="2145"/>
                  </a:lnTo>
                  <a:lnTo>
                    <a:pt x="127063" y="0"/>
                  </a:lnTo>
                  <a:lnTo>
                    <a:pt x="158762" y="9341"/>
                  </a:lnTo>
                  <a:lnTo>
                    <a:pt x="198439" y="27787"/>
                  </a:lnTo>
                  <a:lnTo>
                    <a:pt x="210786" y="39135"/>
                  </a:lnTo>
                  <a:lnTo>
                    <a:pt x="252139" y="91288"/>
                  </a:lnTo>
                  <a:lnTo>
                    <a:pt x="259034" y="121271"/>
                  </a:lnTo>
                  <a:lnTo>
                    <a:pt x="261555" y="178706"/>
                  </a:lnTo>
                  <a:lnTo>
                    <a:pt x="260564" y="237961"/>
                  </a:lnTo>
                  <a:lnTo>
                    <a:pt x="251095" y="272328"/>
                  </a:lnTo>
                  <a:lnTo>
                    <a:pt x="217923" y="324768"/>
                  </a:lnTo>
                  <a:lnTo>
                    <a:pt x="174245" y="371493"/>
                  </a:lnTo>
                  <a:lnTo>
                    <a:pt x="134888" y="395967"/>
                  </a:lnTo>
                  <a:lnTo>
                    <a:pt x="111110" y="402047"/>
                  </a:lnTo>
                  <a:lnTo>
                    <a:pt x="63498" y="404382"/>
                  </a:lnTo>
                  <a:lnTo>
                    <a:pt x="51152" y="400979"/>
                  </a:lnTo>
                  <a:lnTo>
                    <a:pt x="41255" y="396380"/>
                  </a:lnTo>
                  <a:lnTo>
                    <a:pt x="28246" y="392468"/>
                  </a:lnTo>
                  <a:lnTo>
                    <a:pt x="20050" y="386864"/>
                  </a:lnTo>
                  <a:lnTo>
                    <a:pt x="15526" y="376437"/>
                  </a:lnTo>
                  <a:lnTo>
                    <a:pt x="12118" y="341549"/>
                  </a:lnTo>
                  <a:lnTo>
                    <a:pt x="15528" y="333366"/>
                  </a:lnTo>
                  <a:lnTo>
                    <a:pt x="20131" y="325319"/>
                  </a:lnTo>
                  <a:lnTo>
                    <a:pt x="22176" y="317333"/>
                  </a:lnTo>
                  <a:lnTo>
                    <a:pt x="30141" y="309374"/>
                  </a:lnTo>
                  <a:lnTo>
                    <a:pt x="56151" y="290838"/>
                  </a:lnTo>
                  <a:lnTo>
                    <a:pt x="85561" y="286241"/>
                  </a:lnTo>
                  <a:lnTo>
                    <a:pt x="112347" y="287005"/>
                  </a:lnTo>
                  <a:lnTo>
                    <a:pt x="166759" y="309675"/>
                  </a:lnTo>
                  <a:lnTo>
                    <a:pt x="205061" y="330566"/>
                  </a:lnTo>
                  <a:lnTo>
                    <a:pt x="241344" y="368155"/>
                  </a:lnTo>
                  <a:lnTo>
                    <a:pt x="264190" y="384618"/>
                  </a:lnTo>
                  <a:lnTo>
                    <a:pt x="269553" y="392636"/>
                  </a:lnTo>
                  <a:lnTo>
                    <a:pt x="272573" y="404587"/>
                  </a:lnTo>
                  <a:lnTo>
                    <a:pt x="273844" y="41651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SMARTInkShape-194"/>
            <p:cNvSpPr/>
            <p:nvPr/>
          </p:nvSpPr>
          <p:spPr>
            <a:xfrm>
              <a:off x="6548989" y="3738563"/>
              <a:ext cx="106606" cy="190501"/>
            </a:xfrm>
            <a:custGeom>
              <a:avLst/>
              <a:gdLst/>
              <a:ahLst/>
              <a:cxnLst/>
              <a:rect l="0" t="0" r="0" b="0"/>
              <a:pathLst>
                <a:path w="106606" h="190501">
                  <a:moveTo>
                    <a:pt x="106605" y="0"/>
                  </a:moveTo>
                  <a:lnTo>
                    <a:pt x="88524" y="0"/>
                  </a:lnTo>
                  <a:lnTo>
                    <a:pt x="52016" y="12126"/>
                  </a:lnTo>
                  <a:lnTo>
                    <a:pt x="23318" y="32436"/>
                  </a:lnTo>
                  <a:lnTo>
                    <a:pt x="19330" y="33530"/>
                  </a:lnTo>
                  <a:lnTo>
                    <a:pt x="16672" y="35582"/>
                  </a:lnTo>
                  <a:lnTo>
                    <a:pt x="1311" y="57329"/>
                  </a:lnTo>
                  <a:lnTo>
                    <a:pt x="0" y="65199"/>
                  </a:lnTo>
                  <a:lnTo>
                    <a:pt x="1139" y="67278"/>
                  </a:lnTo>
                  <a:lnTo>
                    <a:pt x="3222" y="68664"/>
                  </a:lnTo>
                  <a:lnTo>
                    <a:pt x="5933" y="69589"/>
                  </a:lnTo>
                  <a:lnTo>
                    <a:pt x="7739" y="71528"/>
                  </a:lnTo>
                  <a:lnTo>
                    <a:pt x="9748" y="77210"/>
                  </a:lnTo>
                  <a:lnTo>
                    <a:pt x="11607" y="79254"/>
                  </a:lnTo>
                  <a:lnTo>
                    <a:pt x="35415" y="92528"/>
                  </a:lnTo>
                  <a:lnTo>
                    <a:pt x="55044" y="96214"/>
                  </a:lnTo>
                  <a:lnTo>
                    <a:pt x="70892" y="104603"/>
                  </a:lnTo>
                  <a:lnTo>
                    <a:pt x="74859" y="105454"/>
                  </a:lnTo>
                  <a:lnTo>
                    <a:pt x="77503" y="107344"/>
                  </a:lnTo>
                  <a:lnTo>
                    <a:pt x="79267" y="109927"/>
                  </a:lnTo>
                  <a:lnTo>
                    <a:pt x="80442" y="112972"/>
                  </a:lnTo>
                  <a:lnTo>
                    <a:pt x="82548" y="115002"/>
                  </a:lnTo>
                  <a:lnTo>
                    <a:pt x="88417" y="117258"/>
                  </a:lnTo>
                  <a:lnTo>
                    <a:pt x="90510" y="119182"/>
                  </a:lnTo>
                  <a:lnTo>
                    <a:pt x="100468" y="135476"/>
                  </a:lnTo>
                  <a:lnTo>
                    <a:pt x="101190" y="139265"/>
                  </a:lnTo>
                  <a:lnTo>
                    <a:pt x="100349" y="143114"/>
                  </a:lnTo>
                  <a:lnTo>
                    <a:pt x="97210" y="150919"/>
                  </a:lnTo>
                  <a:lnTo>
                    <a:pt x="95815" y="158797"/>
                  </a:lnTo>
                  <a:lnTo>
                    <a:pt x="94119" y="161427"/>
                  </a:lnTo>
                  <a:lnTo>
                    <a:pt x="91668" y="163181"/>
                  </a:lnTo>
                  <a:lnTo>
                    <a:pt x="85414" y="166451"/>
                  </a:lnTo>
                  <a:lnTo>
                    <a:pt x="62830" y="185535"/>
                  </a:lnTo>
                  <a:lnTo>
                    <a:pt x="51007" y="189029"/>
                  </a:lnTo>
                  <a:lnTo>
                    <a:pt x="35167" y="19050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SMARTInkShape-195"/>
            <p:cNvSpPr/>
            <p:nvPr/>
          </p:nvSpPr>
          <p:spPr>
            <a:xfrm>
              <a:off x="6572250" y="3738563"/>
              <a:ext cx="95251" cy="202407"/>
            </a:xfrm>
            <a:custGeom>
              <a:avLst/>
              <a:gdLst/>
              <a:ahLst/>
              <a:cxnLst/>
              <a:rect l="0" t="0" r="0" b="0"/>
              <a:pathLst>
                <a:path w="95251" h="202407">
                  <a:moveTo>
                    <a:pt x="95250" y="0"/>
                  </a:moveTo>
                  <a:lnTo>
                    <a:pt x="84999" y="10251"/>
                  </a:lnTo>
                  <a:lnTo>
                    <a:pt x="82348" y="29267"/>
                  </a:lnTo>
                  <a:lnTo>
                    <a:pt x="75258" y="44243"/>
                  </a:lnTo>
                  <a:lnTo>
                    <a:pt x="62268" y="87712"/>
                  </a:lnTo>
                  <a:lnTo>
                    <a:pt x="35647" y="142898"/>
                  </a:lnTo>
                  <a:lnTo>
                    <a:pt x="0" y="2024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SMARTInkShape-196"/>
            <p:cNvSpPr/>
            <p:nvPr/>
          </p:nvSpPr>
          <p:spPr>
            <a:xfrm>
              <a:off x="7441428" y="3786871"/>
              <a:ext cx="238104" cy="427943"/>
            </a:xfrm>
            <a:custGeom>
              <a:avLst/>
              <a:gdLst/>
              <a:ahLst/>
              <a:cxnLst/>
              <a:rect l="0" t="0" r="0" b="0"/>
              <a:pathLst>
                <a:path w="238104" h="427943">
                  <a:moveTo>
                    <a:pt x="238103" y="58848"/>
                  </a:moveTo>
                  <a:lnTo>
                    <a:pt x="238103" y="52527"/>
                  </a:lnTo>
                  <a:lnTo>
                    <a:pt x="234576" y="45896"/>
                  </a:lnTo>
                  <a:lnTo>
                    <a:pt x="220366" y="29350"/>
                  </a:lnTo>
                  <a:lnTo>
                    <a:pt x="182212" y="4508"/>
                  </a:lnTo>
                  <a:lnTo>
                    <a:pt x="146256" y="0"/>
                  </a:lnTo>
                  <a:lnTo>
                    <a:pt x="114960" y="775"/>
                  </a:lnTo>
                  <a:lnTo>
                    <a:pt x="75370" y="15906"/>
                  </a:lnTo>
                  <a:lnTo>
                    <a:pt x="51814" y="32530"/>
                  </a:lnTo>
                  <a:lnTo>
                    <a:pt x="26583" y="59921"/>
                  </a:lnTo>
                  <a:lnTo>
                    <a:pt x="18417" y="75199"/>
                  </a:lnTo>
                  <a:lnTo>
                    <a:pt x="2843" y="130314"/>
                  </a:lnTo>
                  <a:lnTo>
                    <a:pt x="229" y="187336"/>
                  </a:lnTo>
                  <a:lnTo>
                    <a:pt x="0" y="240752"/>
                  </a:lnTo>
                  <a:lnTo>
                    <a:pt x="1311" y="261402"/>
                  </a:lnTo>
                  <a:lnTo>
                    <a:pt x="11150" y="320562"/>
                  </a:lnTo>
                  <a:lnTo>
                    <a:pt x="12881" y="336561"/>
                  </a:lnTo>
                  <a:lnTo>
                    <a:pt x="23036" y="388689"/>
                  </a:lnTo>
                  <a:lnTo>
                    <a:pt x="23791" y="42794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SMARTInkShape-197"/>
            <p:cNvSpPr/>
            <p:nvPr/>
          </p:nvSpPr>
          <p:spPr>
            <a:xfrm>
              <a:off x="7429500" y="4036219"/>
              <a:ext cx="130970" cy="1"/>
            </a:xfrm>
            <a:custGeom>
              <a:avLst/>
              <a:gdLst/>
              <a:ahLst/>
              <a:cxnLst/>
              <a:rect l="0" t="0" r="0" b="0"/>
              <a:pathLst>
                <a:path w="130970" h="1">
                  <a:moveTo>
                    <a:pt x="130969" y="0"/>
                  </a:moveTo>
                  <a:lnTo>
                    <a:pt x="77766" y="0"/>
                  </a:lnTo>
                  <a:lnTo>
                    <a:pt x="23718" y="0"/>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SMARTInkShape-198"/>
            <p:cNvSpPr/>
            <p:nvPr/>
          </p:nvSpPr>
          <p:spPr>
            <a:xfrm>
              <a:off x="7538575" y="3964781"/>
              <a:ext cx="188357" cy="212293"/>
            </a:xfrm>
            <a:custGeom>
              <a:avLst/>
              <a:gdLst/>
              <a:ahLst/>
              <a:cxnLst/>
              <a:rect l="0" t="0" r="0" b="0"/>
              <a:pathLst>
                <a:path w="188357" h="212293">
                  <a:moveTo>
                    <a:pt x="152863" y="83344"/>
                  </a:moveTo>
                  <a:lnTo>
                    <a:pt x="152863" y="50261"/>
                  </a:lnTo>
                  <a:lnTo>
                    <a:pt x="151539" y="49383"/>
                  </a:lnTo>
                  <a:lnTo>
                    <a:pt x="143358" y="46823"/>
                  </a:lnTo>
                  <a:lnTo>
                    <a:pt x="136291" y="41536"/>
                  </a:lnTo>
                  <a:lnTo>
                    <a:pt x="125212" y="38304"/>
                  </a:lnTo>
                  <a:lnTo>
                    <a:pt x="96542" y="36230"/>
                  </a:lnTo>
                  <a:lnTo>
                    <a:pt x="84616" y="39474"/>
                  </a:lnTo>
                  <a:lnTo>
                    <a:pt x="25194" y="71535"/>
                  </a:lnTo>
                  <a:lnTo>
                    <a:pt x="20126" y="75472"/>
                  </a:lnTo>
                  <a:lnTo>
                    <a:pt x="14493" y="86901"/>
                  </a:lnTo>
                  <a:lnTo>
                    <a:pt x="0" y="132794"/>
                  </a:lnTo>
                  <a:lnTo>
                    <a:pt x="2461" y="145450"/>
                  </a:lnTo>
                  <a:lnTo>
                    <a:pt x="15868" y="188337"/>
                  </a:lnTo>
                  <a:lnTo>
                    <a:pt x="19199" y="193027"/>
                  </a:lnTo>
                  <a:lnTo>
                    <a:pt x="26429" y="198238"/>
                  </a:lnTo>
                  <a:lnTo>
                    <a:pt x="55205" y="211281"/>
                  </a:lnTo>
                  <a:lnTo>
                    <a:pt x="59976" y="212292"/>
                  </a:lnTo>
                  <a:lnTo>
                    <a:pt x="72333" y="209887"/>
                  </a:lnTo>
                  <a:lnTo>
                    <a:pt x="125246" y="186273"/>
                  </a:lnTo>
                  <a:lnTo>
                    <a:pt x="148943" y="168228"/>
                  </a:lnTo>
                  <a:lnTo>
                    <a:pt x="175636" y="130649"/>
                  </a:lnTo>
                  <a:lnTo>
                    <a:pt x="182828" y="114952"/>
                  </a:lnTo>
                  <a:lnTo>
                    <a:pt x="188356" y="57909"/>
                  </a:lnTo>
                  <a:lnTo>
                    <a:pt x="182194" y="38031"/>
                  </a:lnTo>
                  <a:lnTo>
                    <a:pt x="171990" y="21705"/>
                  </a:lnTo>
                  <a:lnTo>
                    <a:pt x="164450" y="16261"/>
                  </a:lnTo>
                  <a:lnTo>
                    <a:pt x="156689" y="12519"/>
                  </a:lnTo>
                  <a:lnTo>
                    <a:pt x="140956"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SMARTInkShape-199"/>
            <p:cNvSpPr/>
            <p:nvPr/>
          </p:nvSpPr>
          <p:spPr>
            <a:xfrm>
              <a:off x="7822406" y="3929063"/>
              <a:ext cx="130970" cy="178533"/>
            </a:xfrm>
            <a:custGeom>
              <a:avLst/>
              <a:gdLst/>
              <a:ahLst/>
              <a:cxnLst/>
              <a:rect l="0" t="0" r="0" b="0"/>
              <a:pathLst>
                <a:path w="130970" h="178533">
                  <a:moveTo>
                    <a:pt x="0" y="95250"/>
                  </a:moveTo>
                  <a:lnTo>
                    <a:pt x="0" y="135101"/>
                  </a:lnTo>
                  <a:lnTo>
                    <a:pt x="3528" y="142947"/>
                  </a:lnTo>
                  <a:lnTo>
                    <a:pt x="8183" y="150845"/>
                  </a:lnTo>
                  <a:lnTo>
                    <a:pt x="11170" y="166693"/>
                  </a:lnTo>
                  <a:lnTo>
                    <a:pt x="11903" y="178532"/>
                  </a:lnTo>
                  <a:lnTo>
                    <a:pt x="11906" y="162016"/>
                  </a:lnTo>
                  <a:lnTo>
                    <a:pt x="491" y="109245"/>
                  </a:lnTo>
                  <a:lnTo>
                    <a:pt x="1420" y="79003"/>
                  </a:lnTo>
                  <a:lnTo>
                    <a:pt x="9535" y="56775"/>
                  </a:lnTo>
                  <a:lnTo>
                    <a:pt x="35813" y="24115"/>
                  </a:lnTo>
                  <a:lnTo>
                    <a:pt x="51613" y="7997"/>
                  </a:lnTo>
                  <a:lnTo>
                    <a:pt x="63068" y="3554"/>
                  </a:lnTo>
                  <a:lnTo>
                    <a:pt x="118998" y="27"/>
                  </a:lnTo>
                  <a:lnTo>
                    <a:pt x="130969"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SMARTInkShape-200"/>
            <p:cNvSpPr/>
            <p:nvPr/>
          </p:nvSpPr>
          <p:spPr>
            <a:xfrm>
              <a:off x="8145738" y="3952918"/>
              <a:ext cx="188418" cy="202153"/>
            </a:xfrm>
            <a:custGeom>
              <a:avLst/>
              <a:gdLst/>
              <a:ahLst/>
              <a:cxnLst/>
              <a:rect l="0" t="0" r="0" b="0"/>
              <a:pathLst>
                <a:path w="188418" h="202153">
                  <a:moveTo>
                    <a:pt x="176731" y="11863"/>
                  </a:moveTo>
                  <a:lnTo>
                    <a:pt x="170410" y="11863"/>
                  </a:lnTo>
                  <a:lnTo>
                    <a:pt x="163780" y="8335"/>
                  </a:lnTo>
                  <a:lnTo>
                    <a:pt x="155064" y="1612"/>
                  </a:lnTo>
                  <a:lnTo>
                    <a:pt x="147233" y="447"/>
                  </a:lnTo>
                  <a:lnTo>
                    <a:pt x="114735" y="0"/>
                  </a:lnTo>
                  <a:lnTo>
                    <a:pt x="72979" y="16533"/>
                  </a:lnTo>
                  <a:lnTo>
                    <a:pt x="60946" y="27609"/>
                  </a:lnTo>
                  <a:lnTo>
                    <a:pt x="22035" y="84136"/>
                  </a:lnTo>
                  <a:lnTo>
                    <a:pt x="13596" y="103833"/>
                  </a:lnTo>
                  <a:lnTo>
                    <a:pt x="0" y="151275"/>
                  </a:lnTo>
                  <a:lnTo>
                    <a:pt x="2493" y="163341"/>
                  </a:lnTo>
                  <a:lnTo>
                    <a:pt x="11334" y="177572"/>
                  </a:lnTo>
                  <a:lnTo>
                    <a:pt x="26173" y="194232"/>
                  </a:lnTo>
                  <a:lnTo>
                    <a:pt x="37497" y="198750"/>
                  </a:lnTo>
                  <a:lnTo>
                    <a:pt x="79380" y="202152"/>
                  </a:lnTo>
                  <a:lnTo>
                    <a:pt x="90689" y="198741"/>
                  </a:lnTo>
                  <a:lnTo>
                    <a:pt x="121058" y="180720"/>
                  </a:lnTo>
                  <a:lnTo>
                    <a:pt x="143734" y="157127"/>
                  </a:lnTo>
                  <a:lnTo>
                    <a:pt x="156774" y="146540"/>
                  </a:lnTo>
                  <a:lnTo>
                    <a:pt x="180162" y="110525"/>
                  </a:lnTo>
                  <a:lnTo>
                    <a:pt x="186126" y="87104"/>
                  </a:lnTo>
                  <a:lnTo>
                    <a:pt x="188417" y="45950"/>
                  </a:lnTo>
                  <a:lnTo>
                    <a:pt x="185011" y="36714"/>
                  </a:lnTo>
                  <a:lnTo>
                    <a:pt x="172046" y="20006"/>
                  </a:lnTo>
                  <a:lnTo>
                    <a:pt x="164506" y="15482"/>
                  </a:lnTo>
                  <a:lnTo>
                    <a:pt x="152918" y="1186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SMARTInkShape-201"/>
            <p:cNvSpPr/>
            <p:nvPr/>
          </p:nvSpPr>
          <p:spPr>
            <a:xfrm>
              <a:off x="8429625" y="3917910"/>
              <a:ext cx="166689" cy="212857"/>
            </a:xfrm>
            <a:custGeom>
              <a:avLst/>
              <a:gdLst/>
              <a:ahLst/>
              <a:cxnLst/>
              <a:rect l="0" t="0" r="0" b="0"/>
              <a:pathLst>
                <a:path w="166689" h="212857">
                  <a:moveTo>
                    <a:pt x="0" y="46871"/>
                  </a:moveTo>
                  <a:lnTo>
                    <a:pt x="0" y="103537"/>
                  </a:lnTo>
                  <a:lnTo>
                    <a:pt x="0" y="162449"/>
                  </a:lnTo>
                  <a:lnTo>
                    <a:pt x="0" y="212856"/>
                  </a:lnTo>
                  <a:lnTo>
                    <a:pt x="0" y="159514"/>
                  </a:lnTo>
                  <a:lnTo>
                    <a:pt x="1323" y="115062"/>
                  </a:lnTo>
                  <a:lnTo>
                    <a:pt x="9505" y="92065"/>
                  </a:lnTo>
                  <a:lnTo>
                    <a:pt x="18986" y="74961"/>
                  </a:lnTo>
                  <a:lnTo>
                    <a:pt x="29497" y="38452"/>
                  </a:lnTo>
                  <a:lnTo>
                    <a:pt x="40009" y="26372"/>
                  </a:lnTo>
                  <a:lnTo>
                    <a:pt x="66466" y="4975"/>
                  </a:lnTo>
                  <a:lnTo>
                    <a:pt x="79077" y="943"/>
                  </a:lnTo>
                  <a:lnTo>
                    <a:pt x="87180" y="0"/>
                  </a:lnTo>
                  <a:lnTo>
                    <a:pt x="105500" y="5790"/>
                  </a:lnTo>
                  <a:lnTo>
                    <a:pt x="125888" y="19599"/>
                  </a:lnTo>
                  <a:lnTo>
                    <a:pt x="138577" y="32470"/>
                  </a:lnTo>
                  <a:lnTo>
                    <a:pt x="149392" y="51130"/>
                  </a:lnTo>
                  <a:lnTo>
                    <a:pt x="164822" y="102987"/>
                  </a:lnTo>
                  <a:lnTo>
                    <a:pt x="166578" y="158028"/>
                  </a:lnTo>
                  <a:lnTo>
                    <a:pt x="166688" y="20165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SMARTInkShape-202"/>
            <p:cNvSpPr/>
            <p:nvPr/>
          </p:nvSpPr>
          <p:spPr>
            <a:xfrm>
              <a:off x="8657710" y="3893550"/>
              <a:ext cx="147405" cy="237920"/>
            </a:xfrm>
            <a:custGeom>
              <a:avLst/>
              <a:gdLst/>
              <a:ahLst/>
              <a:cxnLst/>
              <a:rect l="0" t="0" r="0" b="0"/>
              <a:pathLst>
                <a:path w="147405" h="237920">
                  <a:moveTo>
                    <a:pt x="33853" y="106950"/>
                  </a:moveTo>
                  <a:lnTo>
                    <a:pt x="44104" y="117201"/>
                  </a:lnTo>
                  <a:lnTo>
                    <a:pt x="51589" y="118366"/>
                  </a:lnTo>
                  <a:lnTo>
                    <a:pt x="73704" y="118813"/>
                  </a:lnTo>
                  <a:lnTo>
                    <a:pt x="81550" y="115309"/>
                  </a:lnTo>
                  <a:lnTo>
                    <a:pt x="133071" y="67244"/>
                  </a:lnTo>
                  <a:lnTo>
                    <a:pt x="137481" y="59317"/>
                  </a:lnTo>
                  <a:lnTo>
                    <a:pt x="140764" y="51384"/>
                  </a:lnTo>
                  <a:lnTo>
                    <a:pt x="146632" y="43448"/>
                  </a:lnTo>
                  <a:lnTo>
                    <a:pt x="147404" y="39480"/>
                  </a:lnTo>
                  <a:lnTo>
                    <a:pt x="146595" y="35512"/>
                  </a:lnTo>
                  <a:lnTo>
                    <a:pt x="143492" y="27575"/>
                  </a:lnTo>
                  <a:lnTo>
                    <a:pt x="141336" y="7731"/>
                  </a:lnTo>
                  <a:lnTo>
                    <a:pt x="139903" y="5085"/>
                  </a:lnTo>
                  <a:lnTo>
                    <a:pt x="137626" y="3322"/>
                  </a:lnTo>
                  <a:lnTo>
                    <a:pt x="131568" y="1362"/>
                  </a:lnTo>
                  <a:lnTo>
                    <a:pt x="113030" y="0"/>
                  </a:lnTo>
                  <a:lnTo>
                    <a:pt x="94942" y="6176"/>
                  </a:lnTo>
                  <a:lnTo>
                    <a:pt x="83935" y="16300"/>
                  </a:lnTo>
                  <a:lnTo>
                    <a:pt x="73309" y="28297"/>
                  </a:lnTo>
                  <a:lnTo>
                    <a:pt x="53775" y="43811"/>
                  </a:lnTo>
                  <a:lnTo>
                    <a:pt x="18136" y="103150"/>
                  </a:lnTo>
                  <a:lnTo>
                    <a:pt x="2331" y="158553"/>
                  </a:lnTo>
                  <a:lnTo>
                    <a:pt x="0" y="174423"/>
                  </a:lnTo>
                  <a:lnTo>
                    <a:pt x="2490" y="186768"/>
                  </a:lnTo>
                  <a:lnTo>
                    <a:pt x="7803" y="201155"/>
                  </a:lnTo>
                  <a:lnTo>
                    <a:pt x="8549" y="205472"/>
                  </a:lnTo>
                  <a:lnTo>
                    <a:pt x="12905" y="213796"/>
                  </a:lnTo>
                  <a:lnTo>
                    <a:pt x="26481" y="229920"/>
                  </a:lnTo>
                  <a:lnTo>
                    <a:pt x="37632" y="234364"/>
                  </a:lnTo>
                  <a:lnTo>
                    <a:pt x="81478" y="23791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SMARTInkShape-203"/>
            <p:cNvSpPr/>
            <p:nvPr/>
          </p:nvSpPr>
          <p:spPr>
            <a:xfrm>
              <a:off x="9049120" y="3869726"/>
              <a:ext cx="190131" cy="249613"/>
            </a:xfrm>
            <a:custGeom>
              <a:avLst/>
              <a:gdLst/>
              <a:ahLst/>
              <a:cxnLst/>
              <a:rect l="0" t="0" r="0" b="0"/>
              <a:pathLst>
                <a:path w="190131" h="249613">
                  <a:moveTo>
                    <a:pt x="190130" y="59337"/>
                  </a:moveTo>
                  <a:lnTo>
                    <a:pt x="190130" y="26253"/>
                  </a:lnTo>
                  <a:lnTo>
                    <a:pt x="177179" y="11013"/>
                  </a:lnTo>
                  <a:lnTo>
                    <a:pt x="168463" y="2019"/>
                  </a:lnTo>
                  <a:lnTo>
                    <a:pt x="139683" y="0"/>
                  </a:lnTo>
                  <a:lnTo>
                    <a:pt x="120649" y="6183"/>
                  </a:lnTo>
                  <a:lnTo>
                    <a:pt x="66981" y="45145"/>
                  </a:lnTo>
                  <a:lnTo>
                    <a:pt x="27645" y="98301"/>
                  </a:lnTo>
                  <a:lnTo>
                    <a:pt x="9107" y="122622"/>
                  </a:lnTo>
                  <a:lnTo>
                    <a:pt x="2438" y="146585"/>
                  </a:lnTo>
                  <a:lnTo>
                    <a:pt x="0" y="186328"/>
                  </a:lnTo>
                  <a:lnTo>
                    <a:pt x="6061" y="210147"/>
                  </a:lnTo>
                  <a:lnTo>
                    <a:pt x="19961" y="232393"/>
                  </a:lnTo>
                  <a:lnTo>
                    <a:pt x="27628" y="241202"/>
                  </a:lnTo>
                  <a:lnTo>
                    <a:pt x="38973" y="245999"/>
                  </a:lnTo>
                  <a:lnTo>
                    <a:pt x="84803" y="249612"/>
                  </a:lnTo>
                  <a:lnTo>
                    <a:pt x="93929" y="246209"/>
                  </a:lnTo>
                  <a:lnTo>
                    <a:pt x="106786" y="23793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SMARTInkShape-204"/>
            <p:cNvSpPr/>
            <p:nvPr/>
          </p:nvSpPr>
          <p:spPr>
            <a:xfrm>
              <a:off x="9310688" y="3690938"/>
              <a:ext cx="130937" cy="416719"/>
            </a:xfrm>
            <a:custGeom>
              <a:avLst/>
              <a:gdLst/>
              <a:ahLst/>
              <a:cxnLst/>
              <a:rect l="0" t="0" r="0" b="0"/>
              <a:pathLst>
                <a:path w="130937" h="416719">
                  <a:moveTo>
                    <a:pt x="23812" y="0"/>
                  </a:moveTo>
                  <a:lnTo>
                    <a:pt x="22489" y="42399"/>
                  </a:lnTo>
                  <a:lnTo>
                    <a:pt x="14388" y="75500"/>
                  </a:lnTo>
                  <a:lnTo>
                    <a:pt x="12233" y="131503"/>
                  </a:lnTo>
                  <a:lnTo>
                    <a:pt x="11949" y="190570"/>
                  </a:lnTo>
                  <a:lnTo>
                    <a:pt x="2488" y="246512"/>
                  </a:lnTo>
                  <a:lnTo>
                    <a:pt x="327" y="297438"/>
                  </a:lnTo>
                  <a:lnTo>
                    <a:pt x="19" y="353414"/>
                  </a:lnTo>
                  <a:lnTo>
                    <a:pt x="0" y="380933"/>
                  </a:lnTo>
                  <a:lnTo>
                    <a:pt x="1323" y="351182"/>
                  </a:lnTo>
                  <a:lnTo>
                    <a:pt x="24121" y="297536"/>
                  </a:lnTo>
                  <a:lnTo>
                    <a:pt x="39748" y="272203"/>
                  </a:lnTo>
                  <a:lnTo>
                    <a:pt x="75407" y="234216"/>
                  </a:lnTo>
                  <a:lnTo>
                    <a:pt x="83344" y="229773"/>
                  </a:lnTo>
                  <a:lnTo>
                    <a:pt x="99218" y="226921"/>
                  </a:lnTo>
                  <a:lnTo>
                    <a:pt x="111125" y="226426"/>
                  </a:lnTo>
                  <a:lnTo>
                    <a:pt x="113771" y="227680"/>
                  </a:lnTo>
                  <a:lnTo>
                    <a:pt x="115534" y="229838"/>
                  </a:lnTo>
                  <a:lnTo>
                    <a:pt x="118817" y="235765"/>
                  </a:lnTo>
                  <a:lnTo>
                    <a:pt x="126780" y="246539"/>
                  </a:lnTo>
                  <a:lnTo>
                    <a:pt x="129727" y="258110"/>
                  </a:lnTo>
                  <a:lnTo>
                    <a:pt x="130936" y="313999"/>
                  </a:lnTo>
                  <a:lnTo>
                    <a:pt x="129636" y="336159"/>
                  </a:lnTo>
                  <a:lnTo>
                    <a:pt x="121542" y="359697"/>
                  </a:lnTo>
                  <a:lnTo>
                    <a:pt x="119062" y="41671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SMARTInkShape-205"/>
            <p:cNvSpPr/>
            <p:nvPr/>
          </p:nvSpPr>
          <p:spPr>
            <a:xfrm>
              <a:off x="9501365" y="3893503"/>
              <a:ext cx="166511" cy="177722"/>
            </a:xfrm>
            <a:custGeom>
              <a:avLst/>
              <a:gdLst/>
              <a:ahLst/>
              <a:cxnLst/>
              <a:rect l="0" t="0" r="0" b="0"/>
              <a:pathLst>
                <a:path w="166511" h="177722">
                  <a:moveTo>
                    <a:pt x="166510" y="35560"/>
                  </a:moveTo>
                  <a:lnTo>
                    <a:pt x="166510" y="29239"/>
                  </a:lnTo>
                  <a:lnTo>
                    <a:pt x="165187" y="27377"/>
                  </a:lnTo>
                  <a:lnTo>
                    <a:pt x="162982" y="26136"/>
                  </a:lnTo>
                  <a:lnTo>
                    <a:pt x="160189" y="25308"/>
                  </a:lnTo>
                  <a:lnTo>
                    <a:pt x="158328" y="23433"/>
                  </a:lnTo>
                  <a:lnTo>
                    <a:pt x="156259" y="17823"/>
                  </a:lnTo>
                  <a:lnTo>
                    <a:pt x="154384" y="15798"/>
                  </a:lnTo>
                  <a:lnTo>
                    <a:pt x="130546" y="2560"/>
                  </a:lnTo>
                  <a:lnTo>
                    <a:pt x="96675" y="0"/>
                  </a:lnTo>
                  <a:lnTo>
                    <a:pt x="85642" y="3439"/>
                  </a:lnTo>
                  <a:lnTo>
                    <a:pt x="39387" y="33054"/>
                  </a:lnTo>
                  <a:lnTo>
                    <a:pt x="25785" y="45911"/>
                  </a:lnTo>
                  <a:lnTo>
                    <a:pt x="17976" y="60445"/>
                  </a:lnTo>
                  <a:lnTo>
                    <a:pt x="13182" y="74401"/>
                  </a:lnTo>
                  <a:lnTo>
                    <a:pt x="4369" y="91018"/>
                  </a:lnTo>
                  <a:lnTo>
                    <a:pt x="0" y="144483"/>
                  </a:lnTo>
                  <a:lnTo>
                    <a:pt x="3428" y="153644"/>
                  </a:lnTo>
                  <a:lnTo>
                    <a:pt x="8040" y="162125"/>
                  </a:lnTo>
                  <a:lnTo>
                    <a:pt x="10089" y="170304"/>
                  </a:lnTo>
                  <a:lnTo>
                    <a:pt x="11959" y="173014"/>
                  </a:lnTo>
                  <a:lnTo>
                    <a:pt x="14527" y="174821"/>
                  </a:lnTo>
                  <a:lnTo>
                    <a:pt x="20910" y="176828"/>
                  </a:lnTo>
                  <a:lnTo>
                    <a:pt x="28157" y="177721"/>
                  </a:lnTo>
                  <a:lnTo>
                    <a:pt x="35786" y="174589"/>
                  </a:lnTo>
                  <a:lnTo>
                    <a:pt x="45144" y="168120"/>
                  </a:lnTo>
                  <a:lnTo>
                    <a:pt x="63817" y="139845"/>
                  </a:lnTo>
                  <a:lnTo>
                    <a:pt x="92655" y="115520"/>
                  </a:lnTo>
                  <a:lnTo>
                    <a:pt x="127200" y="71500"/>
                  </a:lnTo>
                  <a:lnTo>
                    <a:pt x="130518" y="63440"/>
                  </a:lnTo>
                  <a:lnTo>
                    <a:pt x="138501" y="51464"/>
                  </a:lnTo>
                  <a:lnTo>
                    <a:pt x="142649" y="35766"/>
                  </a:lnTo>
                  <a:lnTo>
                    <a:pt x="142698" y="92227"/>
                  </a:lnTo>
                  <a:lnTo>
                    <a:pt x="142698" y="146536"/>
                  </a:lnTo>
                  <a:lnTo>
                    <a:pt x="146225" y="154556"/>
                  </a:lnTo>
                  <a:lnTo>
                    <a:pt x="154604" y="16652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SMARTInkShape-206"/>
            <p:cNvSpPr/>
            <p:nvPr/>
          </p:nvSpPr>
          <p:spPr>
            <a:xfrm>
              <a:off x="9786938" y="3929063"/>
              <a:ext cx="1" cy="142876"/>
            </a:xfrm>
            <a:custGeom>
              <a:avLst/>
              <a:gdLst/>
              <a:ahLst/>
              <a:cxnLst/>
              <a:rect l="0" t="0" r="0" b="0"/>
              <a:pathLst>
                <a:path w="1" h="142876">
                  <a:moveTo>
                    <a:pt x="0" y="0"/>
                  </a:moveTo>
                  <a:lnTo>
                    <a:pt x="0" y="57830"/>
                  </a:lnTo>
                  <a:lnTo>
                    <a:pt x="0" y="113892"/>
                  </a:lnTo>
                  <a:lnTo>
                    <a:pt x="0" y="14287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SMARTInkShape-207"/>
            <p:cNvSpPr/>
            <p:nvPr/>
          </p:nvSpPr>
          <p:spPr>
            <a:xfrm>
              <a:off x="9786938" y="3798094"/>
              <a:ext cx="11907" cy="11907"/>
            </a:xfrm>
            <a:custGeom>
              <a:avLst/>
              <a:gdLst/>
              <a:ahLst/>
              <a:cxnLst/>
              <a:rect l="0" t="0" r="0" b="0"/>
              <a:pathLst>
                <a:path w="11907" h="11907">
                  <a:moveTo>
                    <a:pt x="11906" y="0"/>
                  </a:moveTo>
                  <a:lnTo>
                    <a:pt x="11906" y="10251"/>
                  </a:lnTo>
                  <a:lnTo>
                    <a:pt x="10583" y="10803"/>
                  </a:ln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SMARTInkShape-208"/>
            <p:cNvSpPr/>
            <p:nvPr/>
          </p:nvSpPr>
          <p:spPr>
            <a:xfrm>
              <a:off x="9899140" y="3859505"/>
              <a:ext cx="185455" cy="235532"/>
            </a:xfrm>
            <a:custGeom>
              <a:avLst/>
              <a:gdLst/>
              <a:ahLst/>
              <a:cxnLst/>
              <a:rect l="0" t="0" r="0" b="0"/>
              <a:pathLst>
                <a:path w="185455" h="235532">
                  <a:moveTo>
                    <a:pt x="6860" y="45745"/>
                  </a:moveTo>
                  <a:lnTo>
                    <a:pt x="539" y="52066"/>
                  </a:lnTo>
                  <a:lnTo>
                    <a:pt x="0" y="53927"/>
                  </a:lnTo>
                  <a:lnTo>
                    <a:pt x="964" y="55169"/>
                  </a:lnTo>
                  <a:lnTo>
                    <a:pt x="2930" y="55996"/>
                  </a:lnTo>
                  <a:lnTo>
                    <a:pt x="4239" y="57871"/>
                  </a:lnTo>
                  <a:lnTo>
                    <a:pt x="5696" y="63482"/>
                  </a:lnTo>
                  <a:lnTo>
                    <a:pt x="6815" y="117565"/>
                  </a:lnTo>
                  <a:lnTo>
                    <a:pt x="8181" y="169894"/>
                  </a:lnTo>
                  <a:lnTo>
                    <a:pt x="18030" y="211453"/>
                  </a:lnTo>
                  <a:lnTo>
                    <a:pt x="18754" y="235531"/>
                  </a:lnTo>
                  <a:lnTo>
                    <a:pt x="18766" y="183039"/>
                  </a:lnTo>
                  <a:lnTo>
                    <a:pt x="20089" y="136885"/>
                  </a:lnTo>
                  <a:lnTo>
                    <a:pt x="33465" y="81455"/>
                  </a:lnTo>
                  <a:lnTo>
                    <a:pt x="50884" y="43098"/>
                  </a:lnTo>
                  <a:lnTo>
                    <a:pt x="70408" y="18661"/>
                  </a:lnTo>
                  <a:lnTo>
                    <a:pt x="81848" y="13864"/>
                  </a:lnTo>
                  <a:lnTo>
                    <a:pt x="94427" y="10409"/>
                  </a:lnTo>
                  <a:lnTo>
                    <a:pt x="113283" y="939"/>
                  </a:lnTo>
                  <a:lnTo>
                    <a:pt x="117497" y="0"/>
                  </a:lnTo>
                  <a:lnTo>
                    <a:pt x="129232" y="2483"/>
                  </a:lnTo>
                  <a:lnTo>
                    <a:pt x="164723" y="18538"/>
                  </a:lnTo>
                  <a:lnTo>
                    <a:pt x="185454" y="3383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2060791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3600" dirty="0" smtClean="0"/>
              <a:t>Draw the bar model for this problem.  Solve as a </a:t>
            </a:r>
            <a:r>
              <a:rPr lang="en-US" sz="3600" b="1" dirty="0" smtClean="0"/>
              <a:t>bonus</a:t>
            </a:r>
            <a:r>
              <a:rPr lang="en-US" sz="3600" dirty="0" smtClean="0"/>
              <a:t>.  </a:t>
            </a:r>
          </a:p>
          <a:p>
            <a:endParaRPr lang="en-US" sz="3600" dirty="0" smtClean="0"/>
          </a:p>
          <a:p>
            <a:r>
              <a:rPr lang="en-US" sz="3600" dirty="0" smtClean="0"/>
              <a:t>There are 48 boys and 37 girls in two classes at field day. All the children are grouped into 5 equal teams. How many children are there on each team? </a:t>
            </a:r>
          </a:p>
          <a:p>
            <a:endParaRPr lang="en-US" sz="3600" dirty="0"/>
          </a:p>
        </p:txBody>
      </p:sp>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spTree>
    <p:extLst>
      <p:ext uri="{BB962C8B-B14F-4D97-AF65-F5344CB8AC3E}">
        <p14:creationId xmlns:p14="http://schemas.microsoft.com/office/powerpoint/2010/main" val="2401523155"/>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sp>
        <p:nvSpPr>
          <p:cNvPr id="2" name="SMARTInkShape-209"/>
          <p:cNvSpPr/>
          <p:nvPr/>
        </p:nvSpPr>
        <p:spPr>
          <a:xfrm>
            <a:off x="3726662" y="857250"/>
            <a:ext cx="6226961" cy="1178719"/>
          </a:xfrm>
          <a:custGeom>
            <a:avLst/>
            <a:gdLst/>
            <a:ahLst/>
            <a:cxnLst/>
            <a:rect l="0" t="0" r="0" b="0"/>
            <a:pathLst>
              <a:path w="6226961" h="1178719">
                <a:moveTo>
                  <a:pt x="5857869" y="83344"/>
                </a:moveTo>
                <a:lnTo>
                  <a:pt x="5841297" y="83344"/>
                </a:lnTo>
                <a:lnTo>
                  <a:pt x="5833747" y="79816"/>
                </a:lnTo>
                <a:lnTo>
                  <a:pt x="5829882" y="77023"/>
                </a:lnTo>
                <a:lnTo>
                  <a:pt x="5811800" y="73093"/>
                </a:lnTo>
                <a:lnTo>
                  <a:pt x="5782947" y="71583"/>
                </a:lnTo>
                <a:lnTo>
                  <a:pt x="5774741" y="75030"/>
                </a:lnTo>
                <a:lnTo>
                  <a:pt x="5770701" y="77801"/>
                </a:lnTo>
                <a:lnTo>
                  <a:pt x="5752373" y="81702"/>
                </a:lnTo>
                <a:lnTo>
                  <a:pt x="5700921" y="83301"/>
                </a:lnTo>
                <a:lnTo>
                  <a:pt x="5691982" y="79797"/>
                </a:lnTo>
                <a:lnTo>
                  <a:pt x="5683600" y="75153"/>
                </a:lnTo>
                <a:lnTo>
                  <a:pt x="5670120" y="72538"/>
                </a:lnTo>
                <a:lnTo>
                  <a:pt x="5641257" y="71583"/>
                </a:lnTo>
                <a:lnTo>
                  <a:pt x="5586176" y="82857"/>
                </a:lnTo>
                <a:lnTo>
                  <a:pt x="5550461" y="83301"/>
                </a:lnTo>
                <a:lnTo>
                  <a:pt x="5539122" y="79797"/>
                </a:lnTo>
                <a:lnTo>
                  <a:pt x="5528350" y="75153"/>
                </a:lnTo>
                <a:lnTo>
                  <a:pt x="5471691" y="71534"/>
                </a:lnTo>
                <a:lnTo>
                  <a:pt x="5412234" y="71440"/>
                </a:lnTo>
                <a:lnTo>
                  <a:pt x="5352706" y="71438"/>
                </a:lnTo>
                <a:lnTo>
                  <a:pt x="5298209" y="71438"/>
                </a:lnTo>
                <a:lnTo>
                  <a:pt x="5283693" y="72760"/>
                </a:lnTo>
                <a:lnTo>
                  <a:pt x="5260069" y="80861"/>
                </a:lnTo>
                <a:lnTo>
                  <a:pt x="5206849" y="83198"/>
                </a:lnTo>
                <a:lnTo>
                  <a:pt x="5150100" y="83335"/>
                </a:lnTo>
                <a:lnTo>
                  <a:pt x="5093003" y="83343"/>
                </a:lnTo>
                <a:lnTo>
                  <a:pt x="5068414" y="84666"/>
                </a:lnTo>
                <a:lnTo>
                  <a:pt x="5044372" y="90203"/>
                </a:lnTo>
                <a:lnTo>
                  <a:pt x="5004601" y="84508"/>
                </a:lnTo>
                <a:lnTo>
                  <a:pt x="4950643" y="93697"/>
                </a:lnTo>
                <a:lnTo>
                  <a:pt x="4897922" y="95114"/>
                </a:lnTo>
                <a:lnTo>
                  <a:pt x="4839598" y="95238"/>
                </a:lnTo>
                <a:lnTo>
                  <a:pt x="4780174" y="95249"/>
                </a:lnTo>
                <a:lnTo>
                  <a:pt x="4738793" y="96573"/>
                </a:lnTo>
                <a:lnTo>
                  <a:pt x="4686124" y="106053"/>
                </a:lnTo>
                <a:lnTo>
                  <a:pt x="4630876" y="107011"/>
                </a:lnTo>
                <a:lnTo>
                  <a:pt x="4581332" y="107137"/>
                </a:lnTo>
                <a:lnTo>
                  <a:pt x="4525354" y="107154"/>
                </a:lnTo>
                <a:lnTo>
                  <a:pt x="4475044" y="107156"/>
                </a:lnTo>
                <a:lnTo>
                  <a:pt x="4420517" y="107156"/>
                </a:lnTo>
                <a:lnTo>
                  <a:pt x="4368455" y="107156"/>
                </a:lnTo>
                <a:lnTo>
                  <a:pt x="4309908" y="107156"/>
                </a:lnTo>
                <a:lnTo>
                  <a:pt x="4250505" y="107156"/>
                </a:lnTo>
                <a:lnTo>
                  <a:pt x="4190992" y="107156"/>
                </a:lnTo>
                <a:lnTo>
                  <a:pt x="4131462" y="107156"/>
                </a:lnTo>
                <a:lnTo>
                  <a:pt x="4071932" y="107156"/>
                </a:lnTo>
                <a:lnTo>
                  <a:pt x="4012401" y="107156"/>
                </a:lnTo>
                <a:lnTo>
                  <a:pt x="3952869" y="107156"/>
                </a:lnTo>
                <a:lnTo>
                  <a:pt x="3896866" y="107156"/>
                </a:lnTo>
                <a:lnTo>
                  <a:pt x="3867043" y="103629"/>
                </a:lnTo>
                <a:lnTo>
                  <a:pt x="3844609" y="100297"/>
                </a:lnTo>
                <a:lnTo>
                  <a:pt x="3786036" y="105992"/>
                </a:lnTo>
                <a:lnTo>
                  <a:pt x="3726631" y="107003"/>
                </a:lnTo>
                <a:lnTo>
                  <a:pt x="3667117" y="107136"/>
                </a:lnTo>
                <a:lnTo>
                  <a:pt x="3619493" y="103624"/>
                </a:lnTo>
                <a:lnTo>
                  <a:pt x="3559963" y="96353"/>
                </a:lnTo>
                <a:lnTo>
                  <a:pt x="3500432" y="95395"/>
                </a:lnTo>
                <a:lnTo>
                  <a:pt x="3440901" y="95269"/>
                </a:lnTo>
                <a:lnTo>
                  <a:pt x="3393276" y="95254"/>
                </a:lnTo>
                <a:lnTo>
                  <a:pt x="3337468" y="95251"/>
                </a:lnTo>
                <a:lnTo>
                  <a:pt x="3286856" y="95250"/>
                </a:lnTo>
                <a:lnTo>
                  <a:pt x="3238640" y="95250"/>
                </a:lnTo>
                <a:lnTo>
                  <a:pt x="3190898" y="95250"/>
                </a:lnTo>
                <a:lnTo>
                  <a:pt x="3143250" y="95250"/>
                </a:lnTo>
                <a:lnTo>
                  <a:pt x="3089300" y="95250"/>
                </a:lnTo>
                <a:lnTo>
                  <a:pt x="3037192" y="95250"/>
                </a:lnTo>
                <a:lnTo>
                  <a:pt x="2985153" y="95250"/>
                </a:lnTo>
                <a:lnTo>
                  <a:pt x="2930630" y="95250"/>
                </a:lnTo>
                <a:lnTo>
                  <a:pt x="2881642" y="95250"/>
                </a:lnTo>
                <a:lnTo>
                  <a:pt x="2830220" y="95250"/>
                </a:lnTo>
                <a:lnTo>
                  <a:pt x="2775819" y="95250"/>
                </a:lnTo>
                <a:lnTo>
                  <a:pt x="2725532" y="95250"/>
                </a:lnTo>
                <a:lnTo>
                  <a:pt x="2669542" y="95250"/>
                </a:lnTo>
                <a:lnTo>
                  <a:pt x="2632030" y="98778"/>
                </a:lnTo>
                <a:lnTo>
                  <a:pt x="2577479" y="105501"/>
                </a:lnTo>
                <a:lnTo>
                  <a:pt x="2525253" y="106829"/>
                </a:lnTo>
                <a:lnTo>
                  <a:pt x="2473191" y="107092"/>
                </a:lnTo>
                <a:lnTo>
                  <a:pt x="2418662" y="107143"/>
                </a:lnTo>
                <a:lnTo>
                  <a:pt x="2361491" y="107154"/>
                </a:lnTo>
                <a:lnTo>
                  <a:pt x="2307081" y="107156"/>
                </a:lnTo>
                <a:lnTo>
                  <a:pt x="2252089" y="107156"/>
                </a:lnTo>
                <a:lnTo>
                  <a:pt x="2201686" y="115339"/>
                </a:lnTo>
                <a:lnTo>
                  <a:pt x="2145673" y="118327"/>
                </a:lnTo>
                <a:lnTo>
                  <a:pt x="2095998" y="118917"/>
                </a:lnTo>
                <a:lnTo>
                  <a:pt x="2039787" y="120357"/>
                </a:lnTo>
                <a:lnTo>
                  <a:pt x="1985565" y="128481"/>
                </a:lnTo>
                <a:lnTo>
                  <a:pt x="1930611" y="130477"/>
                </a:lnTo>
                <a:lnTo>
                  <a:pt x="1873355" y="130872"/>
                </a:lnTo>
                <a:lnTo>
                  <a:pt x="1818929" y="130950"/>
                </a:lnTo>
                <a:lnTo>
                  <a:pt x="1763934" y="130965"/>
                </a:lnTo>
                <a:lnTo>
                  <a:pt x="1706670" y="132291"/>
                </a:lnTo>
                <a:lnTo>
                  <a:pt x="1655769" y="140392"/>
                </a:lnTo>
                <a:lnTo>
                  <a:pt x="1601177" y="142385"/>
                </a:lnTo>
                <a:lnTo>
                  <a:pt x="1548942" y="142778"/>
                </a:lnTo>
                <a:lnTo>
                  <a:pt x="1496878" y="142856"/>
                </a:lnTo>
                <a:lnTo>
                  <a:pt x="1442350" y="142871"/>
                </a:lnTo>
                <a:lnTo>
                  <a:pt x="1392038" y="151057"/>
                </a:lnTo>
                <a:lnTo>
                  <a:pt x="1336043" y="154046"/>
                </a:lnTo>
                <a:lnTo>
                  <a:pt x="1286373" y="154636"/>
                </a:lnTo>
                <a:lnTo>
                  <a:pt x="1230161" y="156075"/>
                </a:lnTo>
                <a:lnTo>
                  <a:pt x="1179468" y="164199"/>
                </a:lnTo>
                <a:lnTo>
                  <a:pt x="1131237" y="166196"/>
                </a:lnTo>
                <a:lnTo>
                  <a:pt x="1082169" y="167913"/>
                </a:lnTo>
                <a:lnTo>
                  <a:pt x="1026420" y="176092"/>
                </a:lnTo>
                <a:lnTo>
                  <a:pt x="976798" y="178100"/>
                </a:lnTo>
                <a:lnTo>
                  <a:pt x="928779" y="178496"/>
                </a:lnTo>
                <a:lnTo>
                  <a:pt x="881076" y="182102"/>
                </a:lnTo>
                <a:lnTo>
                  <a:pt x="833436" y="188841"/>
                </a:lnTo>
                <a:lnTo>
                  <a:pt x="778948" y="190172"/>
                </a:lnTo>
                <a:lnTo>
                  <a:pt x="732907" y="190435"/>
                </a:lnTo>
                <a:lnTo>
                  <a:pt x="674477" y="190491"/>
                </a:lnTo>
                <a:lnTo>
                  <a:pt x="624567" y="190498"/>
                </a:lnTo>
                <a:lnTo>
                  <a:pt x="593393" y="194027"/>
                </a:lnTo>
                <a:lnTo>
                  <a:pt x="536846" y="201303"/>
                </a:lnTo>
                <a:lnTo>
                  <a:pt x="508164" y="200756"/>
                </a:lnTo>
                <a:lnTo>
                  <a:pt x="451931" y="192112"/>
                </a:lnTo>
                <a:lnTo>
                  <a:pt x="402258" y="190712"/>
                </a:lnTo>
                <a:lnTo>
                  <a:pt x="346263" y="190528"/>
                </a:lnTo>
                <a:lnTo>
                  <a:pt x="295951" y="190504"/>
                </a:lnTo>
                <a:lnTo>
                  <a:pt x="242636" y="190500"/>
                </a:lnTo>
                <a:lnTo>
                  <a:pt x="186558" y="189177"/>
                </a:lnTo>
                <a:lnTo>
                  <a:pt x="129348" y="179084"/>
                </a:lnTo>
                <a:lnTo>
                  <a:pt x="74445" y="178602"/>
                </a:lnTo>
                <a:lnTo>
                  <a:pt x="55421" y="177273"/>
                </a:lnTo>
                <a:lnTo>
                  <a:pt x="24548" y="166833"/>
                </a:lnTo>
                <a:lnTo>
                  <a:pt x="140" y="166688"/>
                </a:lnTo>
                <a:lnTo>
                  <a:pt x="11414" y="178103"/>
                </a:lnTo>
                <a:lnTo>
                  <a:pt x="11897" y="218339"/>
                </a:lnTo>
                <a:lnTo>
                  <a:pt x="8371" y="226244"/>
                </a:lnTo>
                <a:lnTo>
                  <a:pt x="3717" y="234168"/>
                </a:lnTo>
                <a:lnTo>
                  <a:pt x="730" y="250033"/>
                </a:lnTo>
                <a:lnTo>
                  <a:pt x="140" y="265907"/>
                </a:lnTo>
                <a:lnTo>
                  <a:pt x="3587" y="273844"/>
                </a:lnTo>
                <a:lnTo>
                  <a:pt x="8205" y="281781"/>
                </a:lnTo>
                <a:lnTo>
                  <a:pt x="10806" y="295010"/>
                </a:lnTo>
                <a:lnTo>
                  <a:pt x="11414" y="307946"/>
                </a:lnTo>
                <a:lnTo>
                  <a:pt x="8157" y="318986"/>
                </a:lnTo>
                <a:lnTo>
                  <a:pt x="3622" y="328303"/>
                </a:lnTo>
                <a:lnTo>
                  <a:pt x="472" y="349105"/>
                </a:lnTo>
                <a:lnTo>
                  <a:pt x="0" y="407603"/>
                </a:lnTo>
                <a:lnTo>
                  <a:pt x="1320" y="420605"/>
                </a:lnTo>
                <a:lnTo>
                  <a:pt x="10246" y="443967"/>
                </a:lnTo>
                <a:lnTo>
                  <a:pt x="11857" y="497941"/>
                </a:lnTo>
                <a:lnTo>
                  <a:pt x="11900" y="557041"/>
                </a:lnTo>
                <a:lnTo>
                  <a:pt x="11901" y="615841"/>
                </a:lnTo>
                <a:lnTo>
                  <a:pt x="11901" y="675353"/>
                </a:lnTo>
                <a:lnTo>
                  <a:pt x="11901" y="728987"/>
                </a:lnTo>
                <a:lnTo>
                  <a:pt x="13223" y="781704"/>
                </a:lnTo>
                <a:lnTo>
                  <a:pt x="22152" y="818067"/>
                </a:lnTo>
                <a:lnTo>
                  <a:pt x="23778" y="877184"/>
                </a:lnTo>
                <a:lnTo>
                  <a:pt x="25127" y="919784"/>
                </a:lnTo>
                <a:lnTo>
                  <a:pt x="30127" y="930463"/>
                </a:lnTo>
                <a:lnTo>
                  <a:pt x="30666" y="936485"/>
                </a:lnTo>
                <a:lnTo>
                  <a:pt x="24037" y="992068"/>
                </a:lnTo>
                <a:lnTo>
                  <a:pt x="23909" y="1002276"/>
                </a:lnTo>
                <a:lnTo>
                  <a:pt x="35388" y="1056652"/>
                </a:lnTo>
                <a:lnTo>
                  <a:pt x="35711" y="1115119"/>
                </a:lnTo>
                <a:lnTo>
                  <a:pt x="35713" y="1152553"/>
                </a:lnTo>
                <a:lnTo>
                  <a:pt x="45964" y="1164951"/>
                </a:lnTo>
                <a:lnTo>
                  <a:pt x="47576" y="1178180"/>
                </a:lnTo>
                <a:lnTo>
                  <a:pt x="105425" y="1178718"/>
                </a:lnTo>
                <a:lnTo>
                  <a:pt x="134950" y="1177396"/>
                </a:lnTo>
                <a:lnTo>
                  <a:pt x="157523" y="1169295"/>
                </a:lnTo>
                <a:lnTo>
                  <a:pt x="215114" y="1163349"/>
                </a:lnTo>
                <a:lnTo>
                  <a:pt x="239895" y="1156574"/>
                </a:lnTo>
                <a:lnTo>
                  <a:pt x="265712" y="1153913"/>
                </a:lnTo>
                <a:lnTo>
                  <a:pt x="288451" y="1145548"/>
                </a:lnTo>
                <a:lnTo>
                  <a:pt x="343031" y="1143224"/>
                </a:lnTo>
                <a:lnTo>
                  <a:pt x="400707" y="1143013"/>
                </a:lnTo>
                <a:lnTo>
                  <a:pt x="456393" y="1132198"/>
                </a:lnTo>
                <a:lnTo>
                  <a:pt x="515490" y="1131158"/>
                </a:lnTo>
                <a:lnTo>
                  <a:pt x="562453" y="1129779"/>
                </a:lnTo>
                <a:lnTo>
                  <a:pt x="619267" y="1120292"/>
                </a:lnTo>
                <a:lnTo>
                  <a:pt x="668593" y="1119333"/>
                </a:lnTo>
                <a:lnTo>
                  <a:pt x="722991" y="1109783"/>
                </a:lnTo>
                <a:lnTo>
                  <a:pt x="775036" y="1107611"/>
                </a:lnTo>
                <a:lnTo>
                  <a:pt x="827261" y="1107325"/>
                </a:lnTo>
                <a:lnTo>
                  <a:pt x="881812" y="1103759"/>
                </a:lnTo>
                <a:lnTo>
                  <a:pt x="940687" y="1096479"/>
                </a:lnTo>
                <a:lnTo>
                  <a:pt x="1000132" y="1089200"/>
                </a:lnTo>
                <a:lnTo>
                  <a:pt x="1059652" y="1084224"/>
                </a:lnTo>
                <a:lnTo>
                  <a:pt x="1113596" y="1077297"/>
                </a:lnTo>
                <a:lnTo>
                  <a:pt x="1165703" y="1072695"/>
                </a:lnTo>
                <a:lnTo>
                  <a:pt x="1214214" y="1068258"/>
                </a:lnTo>
                <a:lnTo>
                  <a:pt x="1268334" y="1061356"/>
                </a:lnTo>
                <a:lnTo>
                  <a:pt x="1320476" y="1059992"/>
                </a:lnTo>
                <a:lnTo>
                  <a:pt x="1372521" y="1056195"/>
                </a:lnTo>
                <a:lnTo>
                  <a:pt x="1427046" y="1049418"/>
                </a:lnTo>
                <a:lnTo>
                  <a:pt x="1485539" y="1046756"/>
                </a:lnTo>
                <a:lnTo>
                  <a:pt x="1544522" y="1038391"/>
                </a:lnTo>
                <a:lnTo>
                  <a:pt x="1601103" y="1036347"/>
                </a:lnTo>
                <a:lnTo>
                  <a:pt x="1647530" y="1029672"/>
                </a:lnTo>
                <a:lnTo>
                  <a:pt x="1702443" y="1023747"/>
                </a:lnTo>
                <a:lnTo>
                  <a:pt x="1747377" y="1016091"/>
                </a:lnTo>
                <a:lnTo>
                  <a:pt x="1794205" y="1013234"/>
                </a:lnTo>
                <a:lnTo>
                  <a:pt x="1841593" y="1012388"/>
                </a:lnTo>
                <a:lnTo>
                  <a:pt x="1889149" y="1010814"/>
                </a:lnTo>
                <a:lnTo>
                  <a:pt x="1936754" y="1003880"/>
                </a:lnTo>
                <a:lnTo>
                  <a:pt x="1984372" y="1001238"/>
                </a:lnTo>
                <a:lnTo>
                  <a:pt x="2033318" y="1000455"/>
                </a:lnTo>
                <a:lnTo>
                  <a:pt x="2087802" y="998900"/>
                </a:lnTo>
                <a:lnTo>
                  <a:pt x="2138047" y="991971"/>
                </a:lnTo>
                <a:lnTo>
                  <a:pt x="2186448" y="989331"/>
                </a:lnTo>
                <a:lnTo>
                  <a:pt x="2234304" y="988548"/>
                </a:lnTo>
                <a:lnTo>
                  <a:pt x="2283320" y="986993"/>
                </a:lnTo>
                <a:lnTo>
                  <a:pt x="2337825" y="980065"/>
                </a:lnTo>
                <a:lnTo>
                  <a:pt x="2388076" y="977424"/>
                </a:lnTo>
                <a:lnTo>
                  <a:pt x="2436479" y="976642"/>
                </a:lnTo>
                <a:lnTo>
                  <a:pt x="2485658" y="976410"/>
                </a:lnTo>
                <a:lnTo>
                  <a:pt x="2540211" y="976341"/>
                </a:lnTo>
                <a:lnTo>
                  <a:pt x="2590476" y="977644"/>
                </a:lnTo>
                <a:lnTo>
                  <a:pt x="2640206" y="984497"/>
                </a:lnTo>
                <a:lnTo>
                  <a:pt x="2694923" y="987116"/>
                </a:lnTo>
                <a:lnTo>
                  <a:pt x="2745237" y="987892"/>
                </a:lnTo>
                <a:lnTo>
                  <a:pt x="2793659" y="988122"/>
                </a:lnTo>
                <a:lnTo>
                  <a:pt x="2842842" y="988190"/>
                </a:lnTo>
                <a:lnTo>
                  <a:pt x="2897397" y="988210"/>
                </a:lnTo>
                <a:lnTo>
                  <a:pt x="2947664" y="988216"/>
                </a:lnTo>
                <a:lnTo>
                  <a:pt x="2996070" y="988218"/>
                </a:lnTo>
                <a:lnTo>
                  <a:pt x="3043928" y="988219"/>
                </a:lnTo>
                <a:lnTo>
                  <a:pt x="3091621" y="988219"/>
                </a:lnTo>
                <a:lnTo>
                  <a:pt x="3139267" y="988219"/>
                </a:lnTo>
                <a:lnTo>
                  <a:pt x="3188221" y="988219"/>
                </a:lnTo>
                <a:lnTo>
                  <a:pt x="3242707" y="988219"/>
                </a:lnTo>
                <a:lnTo>
                  <a:pt x="3292953" y="988219"/>
                </a:lnTo>
                <a:lnTo>
                  <a:pt x="3342677" y="988219"/>
                </a:lnTo>
                <a:lnTo>
                  <a:pt x="3397392" y="988219"/>
                </a:lnTo>
                <a:lnTo>
                  <a:pt x="3447706" y="988219"/>
                </a:lnTo>
                <a:lnTo>
                  <a:pt x="3496128" y="988219"/>
                </a:lnTo>
                <a:lnTo>
                  <a:pt x="3543989" y="988219"/>
                </a:lnTo>
                <a:lnTo>
                  <a:pt x="3591684" y="988219"/>
                </a:lnTo>
                <a:lnTo>
                  <a:pt x="3639329" y="988219"/>
                </a:lnTo>
                <a:lnTo>
                  <a:pt x="3686961" y="988219"/>
                </a:lnTo>
                <a:lnTo>
                  <a:pt x="3735910" y="988219"/>
                </a:lnTo>
                <a:lnTo>
                  <a:pt x="3790395" y="988219"/>
                </a:lnTo>
                <a:lnTo>
                  <a:pt x="3840640" y="988219"/>
                </a:lnTo>
                <a:lnTo>
                  <a:pt x="3890365" y="986896"/>
                </a:lnTo>
                <a:lnTo>
                  <a:pt x="3945080" y="980036"/>
                </a:lnTo>
                <a:lnTo>
                  <a:pt x="3995394" y="977416"/>
                </a:lnTo>
                <a:lnTo>
                  <a:pt x="4043816" y="976639"/>
                </a:lnTo>
                <a:lnTo>
                  <a:pt x="4091676" y="975086"/>
                </a:lnTo>
                <a:lnTo>
                  <a:pt x="4140693" y="968159"/>
                </a:lnTo>
                <a:lnTo>
                  <a:pt x="4195199" y="965518"/>
                </a:lnTo>
                <a:lnTo>
                  <a:pt x="4245451" y="963413"/>
                </a:lnTo>
                <a:lnTo>
                  <a:pt x="4293855" y="956321"/>
                </a:lnTo>
                <a:lnTo>
                  <a:pt x="4343033" y="952309"/>
                </a:lnTo>
                <a:lnTo>
                  <a:pt x="4397586" y="944653"/>
                </a:lnTo>
                <a:lnTo>
                  <a:pt x="4447851" y="941797"/>
                </a:lnTo>
                <a:lnTo>
                  <a:pt x="4497582" y="939627"/>
                </a:lnTo>
                <a:lnTo>
                  <a:pt x="4552298" y="932517"/>
                </a:lnTo>
                <a:lnTo>
                  <a:pt x="4602613" y="929822"/>
                </a:lnTo>
                <a:lnTo>
                  <a:pt x="4651034" y="927701"/>
                </a:lnTo>
                <a:lnTo>
                  <a:pt x="4698895" y="920605"/>
                </a:lnTo>
                <a:lnTo>
                  <a:pt x="4746590" y="917914"/>
                </a:lnTo>
                <a:lnTo>
                  <a:pt x="4794235" y="917117"/>
                </a:lnTo>
                <a:lnTo>
                  <a:pt x="4841867" y="915558"/>
                </a:lnTo>
                <a:lnTo>
                  <a:pt x="4890816" y="908628"/>
                </a:lnTo>
                <a:lnTo>
                  <a:pt x="4945301" y="905987"/>
                </a:lnTo>
                <a:lnTo>
                  <a:pt x="4995547" y="903881"/>
                </a:lnTo>
                <a:lnTo>
                  <a:pt x="5043948" y="896790"/>
                </a:lnTo>
                <a:lnTo>
                  <a:pt x="5091804" y="894101"/>
                </a:lnTo>
                <a:lnTo>
                  <a:pt x="5139497" y="893304"/>
                </a:lnTo>
                <a:lnTo>
                  <a:pt x="5187142" y="893068"/>
                </a:lnTo>
                <a:lnTo>
                  <a:pt x="5234773" y="892998"/>
                </a:lnTo>
                <a:lnTo>
                  <a:pt x="5282400" y="892977"/>
                </a:lnTo>
                <a:lnTo>
                  <a:pt x="5328702" y="892971"/>
                </a:lnTo>
                <a:lnTo>
                  <a:pt x="5384101" y="892969"/>
                </a:lnTo>
                <a:lnTo>
                  <a:pt x="5429981" y="892969"/>
                </a:lnTo>
                <a:lnTo>
                  <a:pt x="5477086" y="892969"/>
                </a:lnTo>
                <a:lnTo>
                  <a:pt x="5534092" y="892969"/>
                </a:lnTo>
                <a:lnTo>
                  <a:pt x="5591752" y="892969"/>
                </a:lnTo>
                <a:lnTo>
                  <a:pt x="5642731" y="892969"/>
                </a:lnTo>
                <a:lnTo>
                  <a:pt x="5697340" y="892969"/>
                </a:lnTo>
                <a:lnTo>
                  <a:pt x="5749577" y="892969"/>
                </a:lnTo>
                <a:lnTo>
                  <a:pt x="5801642" y="892969"/>
                </a:lnTo>
                <a:lnTo>
                  <a:pt x="5860461" y="892969"/>
                </a:lnTo>
                <a:lnTo>
                  <a:pt x="5909534" y="892969"/>
                </a:lnTo>
                <a:lnTo>
                  <a:pt x="5963471" y="892969"/>
                </a:lnTo>
                <a:lnTo>
                  <a:pt x="6014929" y="892969"/>
                </a:lnTo>
                <a:lnTo>
                  <a:pt x="6071337" y="892969"/>
                </a:lnTo>
                <a:lnTo>
                  <a:pt x="6127695" y="892969"/>
                </a:lnTo>
                <a:lnTo>
                  <a:pt x="6183414" y="892969"/>
                </a:lnTo>
                <a:lnTo>
                  <a:pt x="6206611" y="892969"/>
                </a:lnTo>
                <a:lnTo>
                  <a:pt x="6209426" y="891646"/>
                </a:lnTo>
                <a:lnTo>
                  <a:pt x="6211303" y="889441"/>
                </a:lnTo>
                <a:lnTo>
                  <a:pt x="6214837" y="881553"/>
                </a:lnTo>
                <a:lnTo>
                  <a:pt x="6215051" y="863339"/>
                </a:lnTo>
                <a:lnTo>
                  <a:pt x="6216376" y="861309"/>
                </a:lnTo>
                <a:lnTo>
                  <a:pt x="6218582" y="859956"/>
                </a:lnTo>
                <a:lnTo>
                  <a:pt x="6221375" y="859054"/>
                </a:lnTo>
                <a:lnTo>
                  <a:pt x="6223238" y="857130"/>
                </a:lnTo>
                <a:lnTo>
                  <a:pt x="6225307" y="851464"/>
                </a:lnTo>
                <a:lnTo>
                  <a:pt x="6226960" y="793746"/>
                </a:lnTo>
                <a:lnTo>
                  <a:pt x="6215384" y="734301"/>
                </a:lnTo>
                <a:lnTo>
                  <a:pt x="6215069" y="682086"/>
                </a:lnTo>
                <a:lnTo>
                  <a:pt x="6215058" y="627031"/>
                </a:lnTo>
                <a:lnTo>
                  <a:pt x="6215057" y="571498"/>
                </a:lnTo>
                <a:lnTo>
                  <a:pt x="6213734" y="555624"/>
                </a:lnTo>
                <a:lnTo>
                  <a:pt x="6200358" y="500063"/>
                </a:lnTo>
                <a:lnTo>
                  <a:pt x="6195295" y="482865"/>
                </a:lnTo>
                <a:lnTo>
                  <a:pt x="6190277" y="425760"/>
                </a:lnTo>
                <a:lnTo>
                  <a:pt x="6176568" y="369158"/>
                </a:lnTo>
                <a:lnTo>
                  <a:pt x="6170139" y="345300"/>
                </a:lnTo>
                <a:lnTo>
                  <a:pt x="6164141" y="297658"/>
                </a:lnTo>
                <a:lnTo>
                  <a:pt x="6158079" y="273844"/>
                </a:lnTo>
                <a:lnTo>
                  <a:pt x="6154538" y="242339"/>
                </a:lnTo>
                <a:lnTo>
                  <a:pt x="6144752" y="207616"/>
                </a:lnTo>
                <a:lnTo>
                  <a:pt x="6142632" y="193514"/>
                </a:lnTo>
                <a:lnTo>
                  <a:pt x="6133412" y="164422"/>
                </a:lnTo>
                <a:lnTo>
                  <a:pt x="6130490" y="135037"/>
                </a:lnTo>
                <a:lnTo>
                  <a:pt x="6122309" y="119082"/>
                </a:lnTo>
                <a:lnTo>
                  <a:pt x="6121474" y="115107"/>
                </a:lnTo>
                <a:lnTo>
                  <a:pt x="6109702" y="91282"/>
                </a:lnTo>
                <a:lnTo>
                  <a:pt x="6108059" y="73789"/>
                </a:lnTo>
                <a:lnTo>
                  <a:pt x="6096489" y="60083"/>
                </a:lnTo>
                <a:lnTo>
                  <a:pt x="6095997" y="47775"/>
                </a:lnTo>
                <a:lnTo>
                  <a:pt x="6040066" y="47625"/>
                </a:lnTo>
                <a:lnTo>
                  <a:pt x="5985356" y="47625"/>
                </a:lnTo>
                <a:lnTo>
                  <a:pt x="5977148" y="44097"/>
                </a:lnTo>
                <a:lnTo>
                  <a:pt x="5969090" y="39443"/>
                </a:lnTo>
                <a:lnTo>
                  <a:pt x="5955794" y="36822"/>
                </a:lnTo>
                <a:lnTo>
                  <a:pt x="5902185" y="35738"/>
                </a:lnTo>
                <a:lnTo>
                  <a:pt x="5889471" y="34404"/>
                </a:lnTo>
                <a:lnTo>
                  <a:pt x="5867002" y="26297"/>
                </a:lnTo>
                <a:lnTo>
                  <a:pt x="5853991" y="23594"/>
                </a:lnTo>
                <a:lnTo>
                  <a:pt x="5837905" y="15957"/>
                </a:lnTo>
                <a:lnTo>
                  <a:pt x="5779956" y="10689"/>
                </a:lnTo>
                <a:lnTo>
                  <a:pt x="5762908" y="2503"/>
                </a:lnTo>
                <a:lnTo>
                  <a:pt x="5707058" y="9"/>
                </a:lnTo>
                <a:lnTo>
                  <a:pt x="5691182"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SMARTInkShape-210"/>
          <p:cNvSpPr/>
          <p:nvPr/>
        </p:nvSpPr>
        <p:spPr>
          <a:xfrm>
            <a:off x="7369969" y="892969"/>
            <a:ext cx="35720" cy="892970"/>
          </a:xfrm>
          <a:custGeom>
            <a:avLst/>
            <a:gdLst/>
            <a:ahLst/>
            <a:cxnLst/>
            <a:rect l="0" t="0" r="0" b="0"/>
            <a:pathLst>
              <a:path w="35720" h="892970">
                <a:moveTo>
                  <a:pt x="35719" y="0"/>
                </a:moveTo>
                <a:lnTo>
                  <a:pt x="35719" y="6320"/>
                </a:lnTo>
                <a:lnTo>
                  <a:pt x="34395" y="8182"/>
                </a:lnTo>
                <a:lnTo>
                  <a:pt x="32191" y="9423"/>
                </a:lnTo>
                <a:lnTo>
                  <a:pt x="24303" y="11761"/>
                </a:lnTo>
                <a:lnTo>
                  <a:pt x="23856" y="1642"/>
                </a:lnTo>
                <a:lnTo>
                  <a:pt x="23812" y="59757"/>
                </a:lnTo>
                <a:lnTo>
                  <a:pt x="23812" y="112695"/>
                </a:lnTo>
                <a:lnTo>
                  <a:pt x="23812" y="171800"/>
                </a:lnTo>
                <a:lnTo>
                  <a:pt x="25135" y="194808"/>
                </a:lnTo>
                <a:lnTo>
                  <a:pt x="30672" y="218381"/>
                </a:lnTo>
                <a:lnTo>
                  <a:pt x="24330" y="277377"/>
                </a:lnTo>
                <a:lnTo>
                  <a:pt x="23857" y="332640"/>
                </a:lnTo>
                <a:lnTo>
                  <a:pt x="20298" y="360497"/>
                </a:lnTo>
                <a:lnTo>
                  <a:pt x="12642" y="415964"/>
                </a:lnTo>
                <a:lnTo>
                  <a:pt x="8596" y="443835"/>
                </a:lnTo>
                <a:lnTo>
                  <a:pt x="755" y="499307"/>
                </a:lnTo>
                <a:lnTo>
                  <a:pt x="66" y="557045"/>
                </a:lnTo>
                <a:lnTo>
                  <a:pt x="4" y="615007"/>
                </a:lnTo>
                <a:lnTo>
                  <a:pt x="0" y="670710"/>
                </a:lnTo>
                <a:lnTo>
                  <a:pt x="0" y="730030"/>
                </a:lnTo>
                <a:lnTo>
                  <a:pt x="1323" y="746207"/>
                </a:lnTo>
                <a:lnTo>
                  <a:pt x="10802" y="780631"/>
                </a:lnTo>
                <a:lnTo>
                  <a:pt x="11904" y="839060"/>
                </a:lnTo>
                <a:lnTo>
                  <a:pt x="11906" y="89296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8" name="SMARTInkShape-Group42"/>
          <p:cNvGrpSpPr/>
          <p:nvPr/>
        </p:nvGrpSpPr>
        <p:grpSpPr>
          <a:xfrm>
            <a:off x="5060160" y="1214438"/>
            <a:ext cx="594598" cy="321469"/>
            <a:chOff x="5060160" y="1214438"/>
            <a:chExt cx="594598" cy="321469"/>
          </a:xfrm>
        </p:grpSpPr>
        <p:sp>
          <p:nvSpPr>
            <p:cNvPr id="5" name="SMARTInkShape-211"/>
            <p:cNvSpPr/>
            <p:nvPr/>
          </p:nvSpPr>
          <p:spPr>
            <a:xfrm>
              <a:off x="5060160" y="1297781"/>
              <a:ext cx="321466" cy="154244"/>
            </a:xfrm>
            <a:custGeom>
              <a:avLst/>
              <a:gdLst/>
              <a:ahLst/>
              <a:cxnLst/>
              <a:rect l="0" t="0" r="0" b="0"/>
              <a:pathLst>
                <a:path w="321466" h="154244">
                  <a:moveTo>
                    <a:pt x="47621" y="0"/>
                  </a:moveTo>
                  <a:lnTo>
                    <a:pt x="47621" y="10252"/>
                  </a:lnTo>
                  <a:lnTo>
                    <a:pt x="39439" y="21085"/>
                  </a:lnTo>
                  <a:lnTo>
                    <a:pt x="36818" y="32118"/>
                  </a:lnTo>
                  <a:lnTo>
                    <a:pt x="36205" y="39851"/>
                  </a:lnTo>
                  <a:lnTo>
                    <a:pt x="32405" y="47698"/>
                  </a:lnTo>
                  <a:lnTo>
                    <a:pt x="29540" y="51642"/>
                  </a:lnTo>
                  <a:lnTo>
                    <a:pt x="9176" y="106939"/>
                  </a:lnTo>
                  <a:lnTo>
                    <a:pt x="4076" y="114997"/>
                  </a:lnTo>
                  <a:lnTo>
                    <a:pt x="533" y="128604"/>
                  </a:lnTo>
                  <a:lnTo>
                    <a:pt x="0" y="152963"/>
                  </a:lnTo>
                  <a:lnTo>
                    <a:pt x="1322" y="153569"/>
                  </a:lnTo>
                  <a:lnTo>
                    <a:pt x="6318" y="154243"/>
                  </a:lnTo>
                  <a:lnTo>
                    <a:pt x="12948" y="151014"/>
                  </a:lnTo>
                  <a:lnTo>
                    <a:pt x="16568" y="148301"/>
                  </a:lnTo>
                  <a:lnTo>
                    <a:pt x="71770" y="133663"/>
                  </a:lnTo>
                  <a:lnTo>
                    <a:pt x="95346" y="128240"/>
                  </a:lnTo>
                  <a:lnTo>
                    <a:pt x="152304" y="110444"/>
                  </a:lnTo>
                  <a:lnTo>
                    <a:pt x="177857" y="104603"/>
                  </a:lnTo>
                  <a:lnTo>
                    <a:pt x="202185" y="98021"/>
                  </a:lnTo>
                  <a:lnTo>
                    <a:pt x="255905" y="95493"/>
                  </a:lnTo>
                  <a:lnTo>
                    <a:pt x="313496" y="95252"/>
                  </a:lnTo>
                  <a:lnTo>
                    <a:pt x="321465" y="952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SMARTInkShape-212"/>
            <p:cNvSpPr/>
            <p:nvPr/>
          </p:nvSpPr>
          <p:spPr>
            <a:xfrm>
              <a:off x="5310200" y="1214438"/>
              <a:ext cx="11895" cy="321469"/>
            </a:xfrm>
            <a:custGeom>
              <a:avLst/>
              <a:gdLst/>
              <a:ahLst/>
              <a:cxnLst/>
              <a:rect l="0" t="0" r="0" b="0"/>
              <a:pathLst>
                <a:path w="11895" h="321469">
                  <a:moveTo>
                    <a:pt x="11894" y="0"/>
                  </a:moveTo>
                  <a:lnTo>
                    <a:pt x="11894" y="6320"/>
                  </a:lnTo>
                  <a:lnTo>
                    <a:pt x="8366" y="12951"/>
                  </a:lnTo>
                  <a:lnTo>
                    <a:pt x="1642" y="21667"/>
                  </a:lnTo>
                  <a:lnTo>
                    <a:pt x="477" y="29497"/>
                  </a:lnTo>
                  <a:lnTo>
                    <a:pt x="0" y="87601"/>
                  </a:lnTo>
                  <a:lnTo>
                    <a:pt x="1311" y="135825"/>
                  </a:lnTo>
                  <a:lnTo>
                    <a:pt x="10790" y="182640"/>
                  </a:lnTo>
                  <a:lnTo>
                    <a:pt x="11851" y="239744"/>
                  </a:lnTo>
                  <a:lnTo>
                    <a:pt x="11893" y="289167"/>
                  </a:lnTo>
                  <a:lnTo>
                    <a:pt x="8365" y="297411"/>
                  </a:lnTo>
                  <a:lnTo>
                    <a:pt x="3711" y="305484"/>
                  </a:lnTo>
                  <a:lnTo>
                    <a:pt x="1642" y="313482"/>
                  </a:lnTo>
                  <a:lnTo>
                    <a:pt x="2414" y="316144"/>
                  </a:lnTo>
                  <a:lnTo>
                    <a:pt x="4251" y="317919"/>
                  </a:lnTo>
                  <a:lnTo>
                    <a:pt x="11894" y="32146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SMARTInkShape-213"/>
            <p:cNvSpPr/>
            <p:nvPr/>
          </p:nvSpPr>
          <p:spPr>
            <a:xfrm>
              <a:off x="5454942" y="1250156"/>
              <a:ext cx="199816" cy="285549"/>
            </a:xfrm>
            <a:custGeom>
              <a:avLst/>
              <a:gdLst/>
              <a:ahLst/>
              <a:cxnLst/>
              <a:rect l="0" t="0" r="0" b="0"/>
              <a:pathLst>
                <a:path w="199816" h="285549">
                  <a:moveTo>
                    <a:pt x="164808" y="23813"/>
                  </a:moveTo>
                  <a:lnTo>
                    <a:pt x="158487" y="23813"/>
                  </a:lnTo>
                  <a:lnTo>
                    <a:pt x="156626" y="22490"/>
                  </a:lnTo>
                  <a:lnTo>
                    <a:pt x="155384" y="20285"/>
                  </a:lnTo>
                  <a:lnTo>
                    <a:pt x="154557" y="17492"/>
                  </a:lnTo>
                  <a:lnTo>
                    <a:pt x="152682" y="15630"/>
                  </a:lnTo>
                  <a:lnTo>
                    <a:pt x="147071" y="13561"/>
                  </a:lnTo>
                  <a:lnTo>
                    <a:pt x="136475" y="12397"/>
                  </a:lnTo>
                  <a:lnTo>
                    <a:pt x="81133" y="26624"/>
                  </a:lnTo>
                  <a:lnTo>
                    <a:pt x="37338" y="47872"/>
                  </a:lnTo>
                  <a:lnTo>
                    <a:pt x="12584" y="69100"/>
                  </a:lnTo>
                  <a:lnTo>
                    <a:pt x="0" y="91735"/>
                  </a:lnTo>
                  <a:lnTo>
                    <a:pt x="696" y="94230"/>
                  </a:lnTo>
                  <a:lnTo>
                    <a:pt x="6674" y="104061"/>
                  </a:lnTo>
                  <a:lnTo>
                    <a:pt x="10356" y="115353"/>
                  </a:lnTo>
                  <a:lnTo>
                    <a:pt x="15906" y="123147"/>
                  </a:lnTo>
                  <a:lnTo>
                    <a:pt x="32789" y="134972"/>
                  </a:lnTo>
                  <a:lnTo>
                    <a:pt x="89968" y="159241"/>
                  </a:lnTo>
                  <a:lnTo>
                    <a:pt x="125636" y="175131"/>
                  </a:lnTo>
                  <a:lnTo>
                    <a:pt x="150603" y="184230"/>
                  </a:lnTo>
                  <a:lnTo>
                    <a:pt x="175889" y="202626"/>
                  </a:lnTo>
                  <a:lnTo>
                    <a:pt x="192426" y="218325"/>
                  </a:lnTo>
                  <a:lnTo>
                    <a:pt x="196926" y="226238"/>
                  </a:lnTo>
                  <a:lnTo>
                    <a:pt x="199815" y="242098"/>
                  </a:lnTo>
                  <a:lnTo>
                    <a:pt x="198730" y="244742"/>
                  </a:lnTo>
                  <a:lnTo>
                    <a:pt x="196683" y="246505"/>
                  </a:lnTo>
                  <a:lnTo>
                    <a:pt x="193995" y="247681"/>
                  </a:lnTo>
                  <a:lnTo>
                    <a:pt x="192203" y="249787"/>
                  </a:lnTo>
                  <a:lnTo>
                    <a:pt x="190213" y="255656"/>
                  </a:lnTo>
                  <a:lnTo>
                    <a:pt x="182273" y="262673"/>
                  </a:lnTo>
                  <a:lnTo>
                    <a:pt x="156279" y="280556"/>
                  </a:lnTo>
                  <a:lnTo>
                    <a:pt x="122319" y="285294"/>
                  </a:lnTo>
                  <a:lnTo>
                    <a:pt x="113733" y="285548"/>
                  </a:lnTo>
                  <a:lnTo>
                    <a:pt x="74661" y="273612"/>
                  </a:lnTo>
                  <a:lnTo>
                    <a:pt x="66093" y="268009"/>
                  </a:lnTo>
                  <a:lnTo>
                    <a:pt x="61403" y="261108"/>
                  </a:lnTo>
                  <a:lnTo>
                    <a:pt x="59319" y="252308"/>
                  </a:lnTo>
                  <a:lnTo>
                    <a:pt x="56823" y="233802"/>
                  </a:lnTo>
                  <a:lnTo>
                    <a:pt x="51551" y="223857"/>
                  </a:lnTo>
                  <a:lnTo>
                    <a:pt x="50939" y="218030"/>
                  </a:lnTo>
                  <a:lnTo>
                    <a:pt x="63633" y="162516"/>
                  </a:lnTo>
                  <a:lnTo>
                    <a:pt x="78202" y="128982"/>
                  </a:lnTo>
                  <a:lnTo>
                    <a:pt x="84026" y="106568"/>
                  </a:lnTo>
                  <a:lnTo>
                    <a:pt x="94130" y="86697"/>
                  </a:lnTo>
                  <a:lnTo>
                    <a:pt x="109395" y="61811"/>
                  </a:lnTo>
                  <a:lnTo>
                    <a:pt x="119685" y="36542"/>
                  </a:lnTo>
                  <a:lnTo>
                    <a:pt x="124910" y="28147"/>
                  </a:lnTo>
                  <a:lnTo>
                    <a:pt x="127232" y="20007"/>
                  </a:lnTo>
                  <a:lnTo>
                    <a:pt x="126528" y="15984"/>
                  </a:lnTo>
                  <a:lnTo>
                    <a:pt x="117183"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SMARTInkShape-Group43"/>
          <p:cNvGrpSpPr/>
          <p:nvPr/>
        </p:nvGrpSpPr>
        <p:grpSpPr>
          <a:xfrm>
            <a:off x="8239125" y="1131239"/>
            <a:ext cx="559592" cy="333027"/>
            <a:chOff x="8239125" y="1131239"/>
            <a:chExt cx="559592" cy="333027"/>
          </a:xfrm>
        </p:grpSpPr>
        <p:sp>
          <p:nvSpPr>
            <p:cNvPr id="9" name="SMARTInkShape-214"/>
            <p:cNvSpPr/>
            <p:nvPr/>
          </p:nvSpPr>
          <p:spPr>
            <a:xfrm>
              <a:off x="8239125" y="1154953"/>
              <a:ext cx="225668" cy="309313"/>
            </a:xfrm>
            <a:custGeom>
              <a:avLst/>
              <a:gdLst/>
              <a:ahLst/>
              <a:cxnLst/>
              <a:rect l="0" t="0" r="0" b="0"/>
              <a:pathLst>
                <a:path w="225668" h="309313">
                  <a:moveTo>
                    <a:pt x="35719" y="35672"/>
                  </a:moveTo>
                  <a:lnTo>
                    <a:pt x="35719" y="23911"/>
                  </a:lnTo>
                  <a:lnTo>
                    <a:pt x="53456" y="6033"/>
                  </a:lnTo>
                  <a:lnTo>
                    <a:pt x="60358" y="2655"/>
                  </a:lnTo>
                  <a:lnTo>
                    <a:pt x="86944" y="190"/>
                  </a:lnTo>
                  <a:lnTo>
                    <a:pt x="109484" y="0"/>
                  </a:lnTo>
                  <a:lnTo>
                    <a:pt x="118334" y="3502"/>
                  </a:lnTo>
                  <a:lnTo>
                    <a:pt x="126676" y="8145"/>
                  </a:lnTo>
                  <a:lnTo>
                    <a:pt x="138810" y="12082"/>
                  </a:lnTo>
                  <a:lnTo>
                    <a:pt x="170652" y="39804"/>
                  </a:lnTo>
                  <a:lnTo>
                    <a:pt x="175065" y="47651"/>
                  </a:lnTo>
                  <a:lnTo>
                    <a:pt x="177548" y="63034"/>
                  </a:lnTo>
                  <a:lnTo>
                    <a:pt x="178533" y="98683"/>
                  </a:lnTo>
                  <a:lnTo>
                    <a:pt x="175039" y="106892"/>
                  </a:lnTo>
                  <a:lnTo>
                    <a:pt x="157997" y="130903"/>
                  </a:lnTo>
                  <a:lnTo>
                    <a:pt x="156925" y="134878"/>
                  </a:lnTo>
                  <a:lnTo>
                    <a:pt x="154887" y="137528"/>
                  </a:lnTo>
                  <a:lnTo>
                    <a:pt x="134598" y="150545"/>
                  </a:lnTo>
                  <a:lnTo>
                    <a:pt x="122930" y="153493"/>
                  </a:lnTo>
                  <a:lnTo>
                    <a:pt x="107849" y="154686"/>
                  </a:lnTo>
                  <a:lnTo>
                    <a:pt x="107174" y="166149"/>
                  </a:lnTo>
                  <a:lnTo>
                    <a:pt x="107162" y="160174"/>
                  </a:lnTo>
                  <a:lnTo>
                    <a:pt x="108483" y="159684"/>
                  </a:lnTo>
                  <a:lnTo>
                    <a:pt x="120108" y="164875"/>
                  </a:lnTo>
                  <a:lnTo>
                    <a:pt x="146495" y="170014"/>
                  </a:lnTo>
                  <a:lnTo>
                    <a:pt x="164233" y="176018"/>
                  </a:lnTo>
                  <a:lnTo>
                    <a:pt x="173534" y="178746"/>
                  </a:lnTo>
                  <a:lnTo>
                    <a:pt x="198341" y="198757"/>
                  </a:lnTo>
                  <a:lnTo>
                    <a:pt x="208993" y="210406"/>
                  </a:lnTo>
                  <a:lnTo>
                    <a:pt x="216789" y="226194"/>
                  </a:lnTo>
                  <a:lnTo>
                    <a:pt x="222028" y="234119"/>
                  </a:lnTo>
                  <a:lnTo>
                    <a:pt x="224977" y="247341"/>
                  </a:lnTo>
                  <a:lnTo>
                    <a:pt x="225667" y="260275"/>
                  </a:lnTo>
                  <a:lnTo>
                    <a:pt x="224528" y="264782"/>
                  </a:lnTo>
                  <a:lnTo>
                    <a:pt x="222445" y="267787"/>
                  </a:lnTo>
                  <a:lnTo>
                    <a:pt x="219735" y="269790"/>
                  </a:lnTo>
                  <a:lnTo>
                    <a:pt x="217928" y="272449"/>
                  </a:lnTo>
                  <a:lnTo>
                    <a:pt x="214061" y="282511"/>
                  </a:lnTo>
                  <a:lnTo>
                    <a:pt x="208468" y="290017"/>
                  </a:lnTo>
                  <a:lnTo>
                    <a:pt x="191561" y="301680"/>
                  </a:lnTo>
                  <a:lnTo>
                    <a:pt x="176116" y="307194"/>
                  </a:lnTo>
                  <a:lnTo>
                    <a:pt x="134372" y="309312"/>
                  </a:lnTo>
                  <a:lnTo>
                    <a:pt x="79342" y="297378"/>
                  </a:lnTo>
                  <a:lnTo>
                    <a:pt x="33070" y="277397"/>
                  </a:lnTo>
                  <a:lnTo>
                    <a:pt x="0" y="24998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SMARTInkShape-215"/>
            <p:cNvSpPr/>
            <p:nvPr/>
          </p:nvSpPr>
          <p:spPr>
            <a:xfrm>
              <a:off x="8620127" y="1131239"/>
              <a:ext cx="178590" cy="321325"/>
            </a:xfrm>
            <a:custGeom>
              <a:avLst/>
              <a:gdLst/>
              <a:ahLst/>
              <a:cxnLst/>
              <a:rect l="0" t="0" r="0" b="0"/>
              <a:pathLst>
                <a:path w="178590" h="321325">
                  <a:moveTo>
                    <a:pt x="11904" y="11761"/>
                  </a:moveTo>
                  <a:lnTo>
                    <a:pt x="144" y="0"/>
                  </a:lnTo>
                  <a:lnTo>
                    <a:pt x="0" y="11617"/>
                  </a:lnTo>
                  <a:lnTo>
                    <a:pt x="57074" y="11761"/>
                  </a:lnTo>
                  <a:lnTo>
                    <a:pt x="109883" y="11761"/>
                  </a:lnTo>
                  <a:lnTo>
                    <a:pt x="162520" y="11761"/>
                  </a:lnTo>
                  <a:lnTo>
                    <a:pt x="168361" y="15289"/>
                  </a:lnTo>
                  <a:lnTo>
                    <a:pt x="176571" y="22012"/>
                  </a:lnTo>
                  <a:lnTo>
                    <a:pt x="177694" y="26459"/>
                  </a:lnTo>
                  <a:lnTo>
                    <a:pt x="178589" y="79556"/>
                  </a:lnTo>
                  <a:lnTo>
                    <a:pt x="177268" y="99023"/>
                  </a:lnTo>
                  <a:lnTo>
                    <a:pt x="157998" y="143540"/>
                  </a:lnTo>
                  <a:lnTo>
                    <a:pt x="152205" y="166782"/>
                  </a:lnTo>
                  <a:lnTo>
                    <a:pt x="142110" y="186898"/>
                  </a:lnTo>
                  <a:lnTo>
                    <a:pt x="138396" y="192019"/>
                  </a:lnTo>
                  <a:lnTo>
                    <a:pt x="134268" y="204765"/>
                  </a:lnTo>
                  <a:lnTo>
                    <a:pt x="128417" y="226815"/>
                  </a:lnTo>
                  <a:lnTo>
                    <a:pt x="118306" y="246578"/>
                  </a:lnTo>
                  <a:lnTo>
                    <a:pt x="112111" y="256353"/>
                  </a:lnTo>
                  <a:lnTo>
                    <a:pt x="107300" y="269294"/>
                  </a:lnTo>
                  <a:lnTo>
                    <a:pt x="99407" y="281507"/>
                  </a:lnTo>
                  <a:lnTo>
                    <a:pt x="96480" y="293504"/>
                  </a:lnTo>
                  <a:lnTo>
                    <a:pt x="95795" y="301463"/>
                  </a:lnTo>
                  <a:lnTo>
                    <a:pt x="94291" y="304114"/>
                  </a:lnTo>
                  <a:lnTo>
                    <a:pt x="91964" y="305882"/>
                  </a:lnTo>
                  <a:lnTo>
                    <a:pt x="89089" y="307060"/>
                  </a:lnTo>
                  <a:lnTo>
                    <a:pt x="87174" y="309169"/>
                  </a:lnTo>
                  <a:lnTo>
                    <a:pt x="83342" y="32132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SMARTInkShape-Group44"/>
          <p:cNvGrpSpPr/>
          <p:nvPr/>
        </p:nvGrpSpPr>
        <p:grpSpPr>
          <a:xfrm>
            <a:off x="3905250" y="1797844"/>
            <a:ext cx="6036470" cy="881063"/>
            <a:chOff x="3905250" y="1797844"/>
            <a:chExt cx="6036470" cy="881063"/>
          </a:xfrm>
        </p:grpSpPr>
        <p:sp>
          <p:nvSpPr>
            <p:cNvPr id="12" name="SMARTInkShape-216"/>
            <p:cNvSpPr/>
            <p:nvPr/>
          </p:nvSpPr>
          <p:spPr>
            <a:xfrm>
              <a:off x="3905250" y="1797844"/>
              <a:ext cx="6036470" cy="702470"/>
            </a:xfrm>
            <a:custGeom>
              <a:avLst/>
              <a:gdLst/>
              <a:ahLst/>
              <a:cxnLst/>
              <a:rect l="0" t="0" r="0" b="0"/>
              <a:pathLst>
                <a:path w="6036470" h="702470">
                  <a:moveTo>
                    <a:pt x="6036469" y="0"/>
                  </a:moveTo>
                  <a:lnTo>
                    <a:pt x="6026217" y="0"/>
                  </a:lnTo>
                  <a:lnTo>
                    <a:pt x="6008136" y="16572"/>
                  </a:lnTo>
                  <a:lnTo>
                    <a:pt x="6004032" y="24122"/>
                  </a:lnTo>
                  <a:lnTo>
                    <a:pt x="6000886" y="31887"/>
                  </a:lnTo>
                  <a:lnTo>
                    <a:pt x="5980241" y="59539"/>
                  </a:lnTo>
                  <a:lnTo>
                    <a:pt x="5977083" y="67472"/>
                  </a:lnTo>
                  <a:lnTo>
                    <a:pt x="5931929" y="123276"/>
                  </a:lnTo>
                  <a:lnTo>
                    <a:pt x="5872481" y="166623"/>
                  </a:lnTo>
                  <a:lnTo>
                    <a:pt x="5817829" y="198435"/>
                  </a:lnTo>
                  <a:lnTo>
                    <a:pt x="5759076" y="226219"/>
                  </a:lnTo>
                  <a:lnTo>
                    <a:pt x="5700299" y="240607"/>
                  </a:lnTo>
                  <a:lnTo>
                    <a:pt x="5644517" y="258295"/>
                  </a:lnTo>
                  <a:lnTo>
                    <a:pt x="5605288" y="270380"/>
                  </a:lnTo>
                  <a:lnTo>
                    <a:pt x="5547976" y="274710"/>
                  </a:lnTo>
                  <a:lnTo>
                    <a:pt x="5488737" y="284035"/>
                  </a:lnTo>
                  <a:lnTo>
                    <a:pt x="5438668" y="294948"/>
                  </a:lnTo>
                  <a:lnTo>
                    <a:pt x="5381298" y="305482"/>
                  </a:lnTo>
                  <a:lnTo>
                    <a:pt x="5330408" y="308756"/>
                  </a:lnTo>
                  <a:lnTo>
                    <a:pt x="5276111" y="309403"/>
                  </a:lnTo>
                  <a:lnTo>
                    <a:pt x="5227168" y="310854"/>
                  </a:lnTo>
                  <a:lnTo>
                    <a:pt x="5179282" y="318980"/>
                  </a:lnTo>
                  <a:lnTo>
                    <a:pt x="5131606" y="320977"/>
                  </a:lnTo>
                  <a:lnTo>
                    <a:pt x="5083971" y="321371"/>
                  </a:lnTo>
                  <a:lnTo>
                    <a:pt x="5036345" y="321450"/>
                  </a:lnTo>
                  <a:lnTo>
                    <a:pt x="4988719" y="321465"/>
                  </a:lnTo>
                  <a:lnTo>
                    <a:pt x="4932911" y="321468"/>
                  </a:lnTo>
                  <a:lnTo>
                    <a:pt x="4882299" y="321469"/>
                  </a:lnTo>
                  <a:lnTo>
                    <a:pt x="4834083" y="321469"/>
                  </a:lnTo>
                  <a:lnTo>
                    <a:pt x="4786341" y="321469"/>
                  </a:lnTo>
                  <a:lnTo>
                    <a:pt x="4738694" y="321469"/>
                  </a:lnTo>
                  <a:lnTo>
                    <a:pt x="4684744" y="321469"/>
                  </a:lnTo>
                  <a:lnTo>
                    <a:pt x="4632635" y="321469"/>
                  </a:lnTo>
                  <a:lnTo>
                    <a:pt x="4584123" y="321469"/>
                  </a:lnTo>
                  <a:lnTo>
                    <a:pt x="4530004" y="321469"/>
                  </a:lnTo>
                  <a:lnTo>
                    <a:pt x="4477862" y="321469"/>
                  </a:lnTo>
                  <a:lnTo>
                    <a:pt x="4429345" y="321469"/>
                  </a:lnTo>
                  <a:lnTo>
                    <a:pt x="4381543" y="321469"/>
                  </a:lnTo>
                  <a:lnTo>
                    <a:pt x="4333884" y="321469"/>
                  </a:lnTo>
                  <a:lnTo>
                    <a:pt x="4282723" y="321469"/>
                  </a:lnTo>
                  <a:lnTo>
                    <a:pt x="4228374" y="321469"/>
                  </a:lnTo>
                  <a:lnTo>
                    <a:pt x="4179421" y="321469"/>
                  </a:lnTo>
                  <a:lnTo>
                    <a:pt x="4131533" y="321469"/>
                  </a:lnTo>
                  <a:lnTo>
                    <a:pt x="4083856" y="321469"/>
                  </a:lnTo>
                  <a:lnTo>
                    <a:pt x="4036221" y="322791"/>
                  </a:lnTo>
                  <a:lnTo>
                    <a:pt x="3988595" y="330892"/>
                  </a:lnTo>
                  <a:lnTo>
                    <a:pt x="3930386" y="333048"/>
                  </a:lnTo>
                  <a:lnTo>
                    <a:pt x="3890862" y="336838"/>
                  </a:lnTo>
                  <a:lnTo>
                    <a:pt x="3834809" y="344169"/>
                  </a:lnTo>
                  <a:lnTo>
                    <a:pt x="3784489" y="351455"/>
                  </a:lnTo>
                  <a:lnTo>
                    <a:pt x="3729960" y="359960"/>
                  </a:lnTo>
                  <a:lnTo>
                    <a:pt x="3700295" y="366387"/>
                  </a:lnTo>
                  <a:lnTo>
                    <a:pt x="3669898" y="371819"/>
                  </a:lnTo>
                  <a:lnTo>
                    <a:pt x="3640606" y="378280"/>
                  </a:lnTo>
                  <a:lnTo>
                    <a:pt x="3610320" y="383721"/>
                  </a:lnTo>
                  <a:lnTo>
                    <a:pt x="3552191" y="402620"/>
                  </a:lnTo>
                  <a:lnTo>
                    <a:pt x="3496478" y="424992"/>
                  </a:lnTo>
                  <a:lnTo>
                    <a:pt x="3443221" y="456419"/>
                  </a:lnTo>
                  <a:lnTo>
                    <a:pt x="3390734" y="488156"/>
                  </a:lnTo>
                  <a:lnTo>
                    <a:pt x="3362764" y="508000"/>
                  </a:lnTo>
                  <a:lnTo>
                    <a:pt x="3354142" y="515937"/>
                  </a:lnTo>
                  <a:lnTo>
                    <a:pt x="3342372" y="520347"/>
                  </a:lnTo>
                  <a:lnTo>
                    <a:pt x="3329645" y="523630"/>
                  </a:lnTo>
                  <a:lnTo>
                    <a:pt x="3310694" y="536516"/>
                  </a:lnTo>
                  <a:lnTo>
                    <a:pt x="3302336" y="542722"/>
                  </a:lnTo>
                  <a:lnTo>
                    <a:pt x="3286192" y="550234"/>
                  </a:lnTo>
                  <a:lnTo>
                    <a:pt x="3274919" y="559046"/>
                  </a:lnTo>
                  <a:lnTo>
                    <a:pt x="3262326" y="559593"/>
                  </a:lnTo>
                  <a:lnTo>
                    <a:pt x="3262314" y="543022"/>
                  </a:lnTo>
                  <a:lnTo>
                    <a:pt x="3260990" y="540608"/>
                  </a:lnTo>
                  <a:lnTo>
                    <a:pt x="3258786" y="538999"/>
                  </a:lnTo>
                  <a:lnTo>
                    <a:pt x="3255993" y="537926"/>
                  </a:lnTo>
                  <a:lnTo>
                    <a:pt x="3254130" y="535888"/>
                  </a:lnTo>
                  <a:lnTo>
                    <a:pt x="3252061" y="530096"/>
                  </a:lnTo>
                  <a:lnTo>
                    <a:pt x="3250552" y="497598"/>
                  </a:lnTo>
                  <a:lnTo>
                    <a:pt x="3249180" y="494451"/>
                  </a:lnTo>
                  <a:lnTo>
                    <a:pt x="3246943" y="492352"/>
                  </a:lnTo>
                  <a:lnTo>
                    <a:pt x="3244129" y="490954"/>
                  </a:lnTo>
                  <a:lnTo>
                    <a:pt x="3242252" y="487375"/>
                  </a:lnTo>
                  <a:lnTo>
                    <a:pt x="3238289" y="472344"/>
                  </a:lnTo>
                  <a:lnTo>
                    <a:pt x="3235713" y="469677"/>
                  </a:lnTo>
                  <a:lnTo>
                    <a:pt x="3218290" y="455540"/>
                  </a:lnTo>
                  <a:lnTo>
                    <a:pt x="3206641" y="445566"/>
                  </a:lnTo>
                  <a:lnTo>
                    <a:pt x="3190853" y="437998"/>
                  </a:lnTo>
                  <a:lnTo>
                    <a:pt x="3182928" y="432791"/>
                  </a:lnTo>
                  <a:lnTo>
                    <a:pt x="3132079" y="413998"/>
                  </a:lnTo>
                  <a:lnTo>
                    <a:pt x="3127865" y="410936"/>
                  </a:lnTo>
                  <a:lnTo>
                    <a:pt x="3116128" y="407534"/>
                  </a:lnTo>
                  <a:lnTo>
                    <a:pt x="3057337" y="404883"/>
                  </a:lnTo>
                  <a:lnTo>
                    <a:pt x="3007109" y="403492"/>
                  </a:lnTo>
                  <a:lnTo>
                    <a:pt x="2984143" y="397954"/>
                  </a:lnTo>
                  <a:lnTo>
                    <a:pt x="2931237" y="404467"/>
                  </a:lnTo>
                  <a:lnTo>
                    <a:pt x="2874883" y="415033"/>
                  </a:lnTo>
                  <a:lnTo>
                    <a:pt x="2817901" y="417943"/>
                  </a:lnTo>
                  <a:lnTo>
                    <a:pt x="2770195" y="427513"/>
                  </a:lnTo>
                  <a:lnTo>
                    <a:pt x="2724180" y="434799"/>
                  </a:lnTo>
                  <a:lnTo>
                    <a:pt x="2665139" y="450279"/>
                  </a:lnTo>
                  <a:lnTo>
                    <a:pt x="2605650" y="462499"/>
                  </a:lnTo>
                  <a:lnTo>
                    <a:pt x="2546123" y="474433"/>
                  </a:lnTo>
                  <a:lnTo>
                    <a:pt x="2486592" y="486342"/>
                  </a:lnTo>
                  <a:lnTo>
                    <a:pt x="2428636" y="497341"/>
                  </a:lnTo>
                  <a:lnTo>
                    <a:pt x="2370635" y="507886"/>
                  </a:lnTo>
                  <a:lnTo>
                    <a:pt x="2320060" y="517751"/>
                  </a:lnTo>
                  <a:lnTo>
                    <a:pt x="2261969" y="526596"/>
                  </a:lnTo>
                  <a:lnTo>
                    <a:pt x="2202628" y="542754"/>
                  </a:lnTo>
                  <a:lnTo>
                    <a:pt x="2143121" y="553358"/>
                  </a:lnTo>
                  <a:lnTo>
                    <a:pt x="2094176" y="558362"/>
                  </a:lnTo>
                  <a:lnTo>
                    <a:pt x="2038451" y="562878"/>
                  </a:lnTo>
                  <a:lnTo>
                    <a:pt x="1988834" y="576117"/>
                  </a:lnTo>
                  <a:lnTo>
                    <a:pt x="1932633" y="583289"/>
                  </a:lnTo>
                  <a:lnTo>
                    <a:pt x="1881942" y="592545"/>
                  </a:lnTo>
                  <a:lnTo>
                    <a:pt x="1827391" y="601086"/>
                  </a:lnTo>
                  <a:lnTo>
                    <a:pt x="1773841" y="607330"/>
                  </a:lnTo>
                  <a:lnTo>
                    <a:pt x="1717207" y="619931"/>
                  </a:lnTo>
                  <a:lnTo>
                    <a:pt x="1661089" y="628838"/>
                  </a:lnTo>
                  <a:lnTo>
                    <a:pt x="1614743" y="636702"/>
                  </a:lnTo>
                  <a:lnTo>
                    <a:pt x="1559858" y="643029"/>
                  </a:lnTo>
                  <a:lnTo>
                    <a:pt x="1514928" y="650755"/>
                  </a:lnTo>
                  <a:lnTo>
                    <a:pt x="1455866" y="657564"/>
                  </a:lnTo>
                  <a:lnTo>
                    <a:pt x="1399269" y="664935"/>
                  </a:lnTo>
                  <a:lnTo>
                    <a:pt x="1345316" y="667714"/>
                  </a:lnTo>
                  <a:lnTo>
                    <a:pt x="1300547" y="674826"/>
                  </a:lnTo>
                  <a:lnTo>
                    <a:pt x="1241540" y="681427"/>
                  </a:lnTo>
                  <a:lnTo>
                    <a:pt x="1184954" y="688758"/>
                  </a:lnTo>
                  <a:lnTo>
                    <a:pt x="1132206" y="690028"/>
                  </a:lnTo>
                  <a:lnTo>
                    <a:pt x="1087326" y="696724"/>
                  </a:lnTo>
                  <a:lnTo>
                    <a:pt x="1036252" y="700767"/>
                  </a:lnTo>
                  <a:lnTo>
                    <a:pt x="977422" y="702132"/>
                  </a:lnTo>
                  <a:lnTo>
                    <a:pt x="931809" y="702369"/>
                  </a:lnTo>
                  <a:lnTo>
                    <a:pt x="884780" y="702439"/>
                  </a:lnTo>
                  <a:lnTo>
                    <a:pt x="837332" y="702460"/>
                  </a:lnTo>
                  <a:lnTo>
                    <a:pt x="789760" y="702466"/>
                  </a:lnTo>
                  <a:lnTo>
                    <a:pt x="742150" y="702468"/>
                  </a:lnTo>
                  <a:lnTo>
                    <a:pt x="695852" y="702469"/>
                  </a:lnTo>
                  <a:lnTo>
                    <a:pt x="640455" y="702469"/>
                  </a:lnTo>
                  <a:lnTo>
                    <a:pt x="594577" y="698940"/>
                  </a:lnTo>
                  <a:lnTo>
                    <a:pt x="547470" y="693045"/>
                  </a:lnTo>
                  <a:lnTo>
                    <a:pt x="490465" y="684732"/>
                  </a:lnTo>
                  <a:lnTo>
                    <a:pt x="432457" y="666505"/>
                  </a:lnTo>
                  <a:lnTo>
                    <a:pt x="413130" y="660026"/>
                  </a:lnTo>
                  <a:lnTo>
                    <a:pt x="356715" y="649205"/>
                  </a:lnTo>
                  <a:lnTo>
                    <a:pt x="301122" y="630811"/>
                  </a:lnTo>
                  <a:lnTo>
                    <a:pt x="248920" y="602976"/>
                  </a:lnTo>
                  <a:lnTo>
                    <a:pt x="205715" y="580608"/>
                  </a:lnTo>
                  <a:lnTo>
                    <a:pt x="147037" y="537931"/>
                  </a:lnTo>
                  <a:lnTo>
                    <a:pt x="93148" y="486001"/>
                  </a:lnTo>
                  <a:lnTo>
                    <a:pt x="48433" y="437810"/>
                  </a:lnTo>
                  <a:lnTo>
                    <a:pt x="39486" y="419440"/>
                  </a:lnTo>
                  <a:lnTo>
                    <a:pt x="38230" y="414564"/>
                  </a:lnTo>
                  <a:lnTo>
                    <a:pt x="29780" y="405619"/>
                  </a:lnTo>
                  <a:lnTo>
                    <a:pt x="19850" y="397233"/>
                  </a:lnTo>
                  <a:lnTo>
                    <a:pt x="12937" y="386398"/>
                  </a:lnTo>
                  <a:lnTo>
                    <a:pt x="4421" y="381276"/>
                  </a:lnTo>
                  <a:lnTo>
                    <a:pt x="0" y="36909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SMARTInkShape-217"/>
            <p:cNvSpPr/>
            <p:nvPr/>
          </p:nvSpPr>
          <p:spPr>
            <a:xfrm>
              <a:off x="6988969" y="2428879"/>
              <a:ext cx="142681" cy="190497"/>
            </a:xfrm>
            <a:custGeom>
              <a:avLst/>
              <a:gdLst/>
              <a:ahLst/>
              <a:cxnLst/>
              <a:rect l="0" t="0" r="0" b="0"/>
              <a:pathLst>
                <a:path w="142681" h="190497">
                  <a:moveTo>
                    <a:pt x="0" y="35715"/>
                  </a:moveTo>
                  <a:lnTo>
                    <a:pt x="6320" y="29394"/>
                  </a:lnTo>
                  <a:lnTo>
                    <a:pt x="9424" y="22763"/>
                  </a:lnTo>
                  <a:lnTo>
                    <a:pt x="10251" y="19143"/>
                  </a:lnTo>
                  <a:lnTo>
                    <a:pt x="12126" y="16729"/>
                  </a:lnTo>
                  <a:lnTo>
                    <a:pt x="33440" y="4144"/>
                  </a:lnTo>
                  <a:lnTo>
                    <a:pt x="86660" y="68"/>
                  </a:lnTo>
                  <a:lnTo>
                    <a:pt x="116208" y="0"/>
                  </a:lnTo>
                  <a:lnTo>
                    <a:pt x="131637" y="9420"/>
                  </a:lnTo>
                  <a:lnTo>
                    <a:pt x="135384" y="10248"/>
                  </a:lnTo>
                  <a:lnTo>
                    <a:pt x="137880" y="12122"/>
                  </a:lnTo>
                  <a:lnTo>
                    <a:pt x="139545" y="14695"/>
                  </a:lnTo>
                  <a:lnTo>
                    <a:pt x="141888" y="24636"/>
                  </a:lnTo>
                  <a:lnTo>
                    <a:pt x="142680" y="39847"/>
                  </a:lnTo>
                  <a:lnTo>
                    <a:pt x="139260" y="47694"/>
                  </a:lnTo>
                  <a:lnTo>
                    <a:pt x="134654" y="55591"/>
                  </a:lnTo>
                  <a:lnTo>
                    <a:pt x="121786" y="87556"/>
                  </a:lnTo>
                  <a:lnTo>
                    <a:pt x="79361" y="134890"/>
                  </a:lnTo>
                  <a:lnTo>
                    <a:pt x="71431" y="139324"/>
                  </a:lnTo>
                  <a:lnTo>
                    <a:pt x="67464" y="140506"/>
                  </a:lnTo>
                  <a:lnTo>
                    <a:pt x="64820" y="142618"/>
                  </a:lnTo>
                  <a:lnTo>
                    <a:pt x="49486" y="164477"/>
                  </a:lnTo>
                  <a:lnTo>
                    <a:pt x="47674" y="178042"/>
                  </a:lnTo>
                  <a:lnTo>
                    <a:pt x="47625" y="19049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SMARTInkShape-218"/>
            <p:cNvSpPr/>
            <p:nvPr/>
          </p:nvSpPr>
          <p:spPr>
            <a:xfrm>
              <a:off x="7072313" y="2678906"/>
              <a:ext cx="11907" cy="1"/>
            </a:xfrm>
            <a:custGeom>
              <a:avLst/>
              <a:gdLst/>
              <a:ahLst/>
              <a:cxnLst/>
              <a:rect l="0" t="0" r="0" b="0"/>
              <a:pathLst>
                <a:path w="11907" h="1">
                  <a:moveTo>
                    <a:pt x="11906"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6" name="SMARTInkShape-Group45"/>
          <p:cNvGrpSpPr/>
          <p:nvPr/>
        </p:nvGrpSpPr>
        <p:grpSpPr>
          <a:xfrm>
            <a:off x="5286379" y="2964660"/>
            <a:ext cx="2012153" cy="428622"/>
            <a:chOff x="5286379" y="2964660"/>
            <a:chExt cx="2012153" cy="428622"/>
          </a:xfrm>
        </p:grpSpPr>
        <p:sp>
          <p:nvSpPr>
            <p:cNvPr id="16" name="SMARTInkShape-219"/>
            <p:cNvSpPr/>
            <p:nvPr/>
          </p:nvSpPr>
          <p:spPr>
            <a:xfrm>
              <a:off x="5286379" y="3048000"/>
              <a:ext cx="178591" cy="273827"/>
            </a:xfrm>
            <a:custGeom>
              <a:avLst/>
              <a:gdLst/>
              <a:ahLst/>
              <a:cxnLst/>
              <a:rect l="0" t="0" r="0" b="0"/>
              <a:pathLst>
                <a:path w="178591" h="273827">
                  <a:moveTo>
                    <a:pt x="23809" y="0"/>
                  </a:moveTo>
                  <a:lnTo>
                    <a:pt x="12048" y="0"/>
                  </a:lnTo>
                  <a:lnTo>
                    <a:pt x="11906" y="27988"/>
                  </a:lnTo>
                  <a:lnTo>
                    <a:pt x="15431" y="35811"/>
                  </a:lnTo>
                  <a:lnTo>
                    <a:pt x="18224" y="39749"/>
                  </a:lnTo>
                  <a:lnTo>
                    <a:pt x="22154" y="57933"/>
                  </a:lnTo>
                  <a:lnTo>
                    <a:pt x="23712" y="111264"/>
                  </a:lnTo>
                  <a:lnTo>
                    <a:pt x="22477" y="158762"/>
                  </a:lnTo>
                  <a:lnTo>
                    <a:pt x="12637" y="204889"/>
                  </a:lnTo>
                  <a:lnTo>
                    <a:pt x="10906" y="218062"/>
                  </a:lnTo>
                  <a:lnTo>
                    <a:pt x="1694" y="241542"/>
                  </a:lnTo>
                  <a:lnTo>
                    <a:pt x="0" y="273636"/>
                  </a:lnTo>
                  <a:lnTo>
                    <a:pt x="16568" y="273826"/>
                  </a:lnTo>
                  <a:lnTo>
                    <a:pt x="24119" y="270308"/>
                  </a:lnTo>
                  <a:lnTo>
                    <a:pt x="68179" y="245856"/>
                  </a:lnTo>
                  <a:lnTo>
                    <a:pt x="119822" y="229003"/>
                  </a:lnTo>
                  <a:lnTo>
                    <a:pt x="133950" y="226133"/>
                  </a:lnTo>
                  <a:lnTo>
                    <a:pt x="149341" y="217080"/>
                  </a:lnTo>
                  <a:lnTo>
                    <a:pt x="162280" y="207342"/>
                  </a:lnTo>
                  <a:lnTo>
                    <a:pt x="178590" y="2024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SMARTInkShape-220"/>
            <p:cNvSpPr/>
            <p:nvPr/>
          </p:nvSpPr>
          <p:spPr>
            <a:xfrm>
              <a:off x="5441156" y="3024188"/>
              <a:ext cx="23814" cy="369094"/>
            </a:xfrm>
            <a:custGeom>
              <a:avLst/>
              <a:gdLst/>
              <a:ahLst/>
              <a:cxnLst/>
              <a:rect l="0" t="0" r="0" b="0"/>
              <a:pathLst>
                <a:path w="23814" h="369094">
                  <a:moveTo>
                    <a:pt x="23813" y="0"/>
                  </a:moveTo>
                  <a:lnTo>
                    <a:pt x="17492" y="6320"/>
                  </a:lnTo>
                  <a:lnTo>
                    <a:pt x="14389" y="12951"/>
                  </a:lnTo>
                  <a:lnTo>
                    <a:pt x="2547" y="64131"/>
                  </a:lnTo>
                  <a:lnTo>
                    <a:pt x="223" y="121948"/>
                  </a:lnTo>
                  <a:lnTo>
                    <a:pt x="1352" y="177651"/>
                  </a:lnTo>
                  <a:lnTo>
                    <a:pt x="10806" y="229756"/>
                  </a:lnTo>
                  <a:lnTo>
                    <a:pt x="11842" y="285724"/>
                  </a:lnTo>
                  <a:lnTo>
                    <a:pt x="11905" y="342488"/>
                  </a:lnTo>
                  <a:lnTo>
                    <a:pt x="11906" y="360604"/>
                  </a:lnTo>
                  <a:lnTo>
                    <a:pt x="10583" y="363434"/>
                  </a:lnTo>
                  <a:lnTo>
                    <a:pt x="8378" y="365320"/>
                  </a:lnTo>
                  <a:lnTo>
                    <a:pt x="0" y="36909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SMARTInkShape-221"/>
            <p:cNvSpPr/>
            <p:nvPr/>
          </p:nvSpPr>
          <p:spPr>
            <a:xfrm>
              <a:off x="5572335" y="3036094"/>
              <a:ext cx="208583" cy="331514"/>
            </a:xfrm>
            <a:custGeom>
              <a:avLst/>
              <a:gdLst/>
              <a:ahLst/>
              <a:cxnLst/>
              <a:rect l="0" t="0" r="0" b="0"/>
              <a:pathLst>
                <a:path w="208583" h="331514">
                  <a:moveTo>
                    <a:pt x="142665" y="35719"/>
                  </a:moveTo>
                  <a:lnTo>
                    <a:pt x="113168" y="35719"/>
                  </a:lnTo>
                  <a:lnTo>
                    <a:pt x="106184" y="39247"/>
                  </a:lnTo>
                  <a:lnTo>
                    <a:pt x="102469" y="42039"/>
                  </a:lnTo>
                  <a:lnTo>
                    <a:pt x="91286" y="45142"/>
                  </a:lnTo>
                  <a:lnTo>
                    <a:pt x="84600" y="45970"/>
                  </a:lnTo>
                  <a:lnTo>
                    <a:pt x="78819" y="49167"/>
                  </a:lnTo>
                  <a:lnTo>
                    <a:pt x="24401" y="104528"/>
                  </a:lnTo>
                  <a:lnTo>
                    <a:pt x="5187" y="126654"/>
                  </a:lnTo>
                  <a:lnTo>
                    <a:pt x="1389" y="138803"/>
                  </a:lnTo>
                  <a:lnTo>
                    <a:pt x="0" y="158736"/>
                  </a:lnTo>
                  <a:lnTo>
                    <a:pt x="3411" y="166681"/>
                  </a:lnTo>
                  <a:lnTo>
                    <a:pt x="6173" y="170652"/>
                  </a:lnTo>
                  <a:lnTo>
                    <a:pt x="12769" y="175064"/>
                  </a:lnTo>
                  <a:lnTo>
                    <a:pt x="55614" y="189259"/>
                  </a:lnTo>
                  <a:lnTo>
                    <a:pt x="76450" y="191455"/>
                  </a:lnTo>
                  <a:lnTo>
                    <a:pt x="127304" y="205177"/>
                  </a:lnTo>
                  <a:lnTo>
                    <a:pt x="138484" y="210252"/>
                  </a:lnTo>
                  <a:lnTo>
                    <a:pt x="158330" y="214432"/>
                  </a:lnTo>
                  <a:lnTo>
                    <a:pt x="173176" y="223461"/>
                  </a:lnTo>
                  <a:lnTo>
                    <a:pt x="194096" y="242253"/>
                  </a:lnTo>
                  <a:lnTo>
                    <a:pt x="198596" y="250102"/>
                  </a:lnTo>
                  <a:lnTo>
                    <a:pt x="201919" y="258000"/>
                  </a:lnTo>
                  <a:lnTo>
                    <a:pt x="207806" y="265920"/>
                  </a:lnTo>
                  <a:lnTo>
                    <a:pt x="208582" y="269884"/>
                  </a:lnTo>
                  <a:lnTo>
                    <a:pt x="207776" y="273850"/>
                  </a:lnTo>
                  <a:lnTo>
                    <a:pt x="204676" y="281784"/>
                  </a:lnTo>
                  <a:lnTo>
                    <a:pt x="201608" y="293688"/>
                  </a:lnTo>
                  <a:lnTo>
                    <a:pt x="196202" y="301625"/>
                  </a:lnTo>
                  <a:lnTo>
                    <a:pt x="179401" y="313531"/>
                  </a:lnTo>
                  <a:lnTo>
                    <a:pt x="133435" y="330583"/>
                  </a:lnTo>
                  <a:lnTo>
                    <a:pt x="128574" y="331513"/>
                  </a:lnTo>
                  <a:lnTo>
                    <a:pt x="124011" y="330811"/>
                  </a:lnTo>
                  <a:lnTo>
                    <a:pt x="103654" y="323706"/>
                  </a:lnTo>
                  <a:lnTo>
                    <a:pt x="96814" y="322960"/>
                  </a:lnTo>
                  <a:lnTo>
                    <a:pt x="92253" y="321140"/>
                  </a:lnTo>
                  <a:lnTo>
                    <a:pt x="89214" y="318604"/>
                  </a:lnTo>
                  <a:lnTo>
                    <a:pt x="74244" y="297404"/>
                  </a:lnTo>
                  <a:lnTo>
                    <a:pt x="71823" y="275411"/>
                  </a:lnTo>
                  <a:lnTo>
                    <a:pt x="72668" y="237405"/>
                  </a:lnTo>
                  <a:lnTo>
                    <a:pt x="95356" y="178784"/>
                  </a:lnTo>
                  <a:lnTo>
                    <a:pt x="122840" y="123042"/>
                  </a:lnTo>
                  <a:lnTo>
                    <a:pt x="149281" y="64849"/>
                  </a:lnTo>
                  <a:lnTo>
                    <a:pt x="157054" y="38729"/>
                  </a:lnTo>
                  <a:lnTo>
                    <a:pt x="160195" y="33757"/>
                  </a:lnTo>
                  <a:lnTo>
                    <a:pt x="160966" y="29119"/>
                  </a:lnTo>
                  <a:lnTo>
                    <a:pt x="160158" y="24704"/>
                  </a:lnTo>
                  <a:lnTo>
                    <a:pt x="156226" y="12170"/>
                  </a:lnTo>
                  <a:lnTo>
                    <a:pt x="154571"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SMARTInkShape-222"/>
            <p:cNvSpPr/>
            <p:nvPr/>
          </p:nvSpPr>
          <p:spPr>
            <a:xfrm>
              <a:off x="6060281" y="3059906"/>
              <a:ext cx="11908" cy="226220"/>
            </a:xfrm>
            <a:custGeom>
              <a:avLst/>
              <a:gdLst/>
              <a:ahLst/>
              <a:cxnLst/>
              <a:rect l="0" t="0" r="0" b="0"/>
              <a:pathLst>
                <a:path w="11908" h="226220">
                  <a:moveTo>
                    <a:pt x="11907" y="0"/>
                  </a:moveTo>
                  <a:lnTo>
                    <a:pt x="5586" y="6321"/>
                  </a:lnTo>
                  <a:lnTo>
                    <a:pt x="2483" y="16479"/>
                  </a:lnTo>
                  <a:lnTo>
                    <a:pt x="97" y="71642"/>
                  </a:lnTo>
                  <a:lnTo>
                    <a:pt x="1332" y="112014"/>
                  </a:lnTo>
                  <a:lnTo>
                    <a:pt x="10803" y="158828"/>
                  </a:lnTo>
                  <a:lnTo>
                    <a:pt x="11894" y="218076"/>
                  </a:lnTo>
                  <a:lnTo>
                    <a:pt x="10575" y="220790"/>
                  </a:lnTo>
                  <a:lnTo>
                    <a:pt x="8373" y="222600"/>
                  </a:lnTo>
                  <a:lnTo>
                    <a:pt x="0" y="22621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SMARTInkShape-223"/>
            <p:cNvSpPr/>
            <p:nvPr/>
          </p:nvSpPr>
          <p:spPr>
            <a:xfrm>
              <a:off x="6024563" y="3167063"/>
              <a:ext cx="119063" cy="23813"/>
            </a:xfrm>
            <a:custGeom>
              <a:avLst/>
              <a:gdLst/>
              <a:ahLst/>
              <a:cxnLst/>
              <a:rect l="0" t="0" r="0" b="0"/>
              <a:pathLst>
                <a:path w="119063" h="23813">
                  <a:moveTo>
                    <a:pt x="119062" y="23812"/>
                  </a:moveTo>
                  <a:lnTo>
                    <a:pt x="119062" y="17491"/>
                  </a:lnTo>
                  <a:lnTo>
                    <a:pt x="117739" y="15629"/>
                  </a:lnTo>
                  <a:lnTo>
                    <a:pt x="115534" y="14388"/>
                  </a:lnTo>
                  <a:lnTo>
                    <a:pt x="106936" y="12232"/>
                  </a:lnTo>
                  <a:lnTo>
                    <a:pt x="77439" y="10612"/>
                  </a:lnTo>
                  <a:lnTo>
                    <a:pt x="39432" y="1658"/>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SMARTInkShape-224"/>
            <p:cNvSpPr/>
            <p:nvPr/>
          </p:nvSpPr>
          <p:spPr>
            <a:xfrm>
              <a:off x="6346031" y="2990317"/>
              <a:ext cx="214252" cy="331528"/>
            </a:xfrm>
            <a:custGeom>
              <a:avLst/>
              <a:gdLst/>
              <a:ahLst/>
              <a:cxnLst/>
              <a:rect l="0" t="0" r="0" b="0"/>
              <a:pathLst>
                <a:path w="214252" h="331528">
                  <a:moveTo>
                    <a:pt x="35719" y="69589"/>
                  </a:moveTo>
                  <a:lnTo>
                    <a:pt x="35719" y="63269"/>
                  </a:lnTo>
                  <a:lnTo>
                    <a:pt x="34396" y="61407"/>
                  </a:lnTo>
                  <a:lnTo>
                    <a:pt x="32191" y="60165"/>
                  </a:lnTo>
                  <a:lnTo>
                    <a:pt x="25468" y="58173"/>
                  </a:lnTo>
                  <a:lnTo>
                    <a:pt x="24549" y="54373"/>
                  </a:lnTo>
                  <a:lnTo>
                    <a:pt x="24303" y="51508"/>
                  </a:lnTo>
                  <a:lnTo>
                    <a:pt x="20503" y="44796"/>
                  </a:lnTo>
                  <a:lnTo>
                    <a:pt x="13605" y="36029"/>
                  </a:lnTo>
                  <a:lnTo>
                    <a:pt x="12410" y="28189"/>
                  </a:lnTo>
                  <a:lnTo>
                    <a:pt x="15657" y="21203"/>
                  </a:lnTo>
                  <a:lnTo>
                    <a:pt x="29656" y="4390"/>
                  </a:lnTo>
                  <a:lnTo>
                    <a:pt x="40080" y="924"/>
                  </a:lnTo>
                  <a:lnTo>
                    <a:pt x="46564" y="0"/>
                  </a:lnTo>
                  <a:lnTo>
                    <a:pt x="57296" y="2501"/>
                  </a:lnTo>
                  <a:lnTo>
                    <a:pt x="66475" y="6699"/>
                  </a:lnTo>
                  <a:lnTo>
                    <a:pt x="79081" y="10385"/>
                  </a:lnTo>
                  <a:lnTo>
                    <a:pt x="111114" y="38007"/>
                  </a:lnTo>
                  <a:lnTo>
                    <a:pt x="115530" y="49379"/>
                  </a:lnTo>
                  <a:lnTo>
                    <a:pt x="119002" y="107478"/>
                  </a:lnTo>
                  <a:lnTo>
                    <a:pt x="112724" y="126971"/>
                  </a:lnTo>
                  <a:lnTo>
                    <a:pt x="79313" y="178900"/>
                  </a:lnTo>
                  <a:lnTo>
                    <a:pt x="71411" y="184318"/>
                  </a:lnTo>
                  <a:lnTo>
                    <a:pt x="63488" y="188048"/>
                  </a:lnTo>
                  <a:lnTo>
                    <a:pt x="49975" y="198649"/>
                  </a:lnTo>
                  <a:lnTo>
                    <a:pt x="36271" y="200508"/>
                  </a:lnTo>
                  <a:lnTo>
                    <a:pt x="42203" y="200543"/>
                  </a:lnTo>
                  <a:lnTo>
                    <a:pt x="48743" y="197024"/>
                  </a:lnTo>
                  <a:lnTo>
                    <a:pt x="56060" y="192372"/>
                  </a:lnTo>
                  <a:lnTo>
                    <a:pt x="67616" y="188431"/>
                  </a:lnTo>
                  <a:lnTo>
                    <a:pt x="80742" y="180796"/>
                  </a:lnTo>
                  <a:lnTo>
                    <a:pt x="99477" y="176623"/>
                  </a:lnTo>
                  <a:lnTo>
                    <a:pt x="115318" y="168919"/>
                  </a:lnTo>
                  <a:lnTo>
                    <a:pt x="128864" y="166652"/>
                  </a:lnTo>
                  <a:lnTo>
                    <a:pt x="140176" y="169173"/>
                  </a:lnTo>
                  <a:lnTo>
                    <a:pt x="150936" y="173380"/>
                  </a:lnTo>
                  <a:lnTo>
                    <a:pt x="170546" y="177071"/>
                  </a:lnTo>
                  <a:lnTo>
                    <a:pt x="185322" y="185955"/>
                  </a:lnTo>
                  <a:lnTo>
                    <a:pt x="206216" y="204694"/>
                  </a:lnTo>
                  <a:lnTo>
                    <a:pt x="210715" y="212539"/>
                  </a:lnTo>
                  <a:lnTo>
                    <a:pt x="213602" y="228354"/>
                  </a:lnTo>
                  <a:lnTo>
                    <a:pt x="214251" y="262404"/>
                  </a:lnTo>
                  <a:lnTo>
                    <a:pt x="210757" y="271260"/>
                  </a:lnTo>
                  <a:lnTo>
                    <a:pt x="186324" y="299734"/>
                  </a:lnTo>
                  <a:lnTo>
                    <a:pt x="146129" y="323586"/>
                  </a:lnTo>
                  <a:lnTo>
                    <a:pt x="122819" y="329174"/>
                  </a:lnTo>
                  <a:lnTo>
                    <a:pt x="70365" y="331217"/>
                  </a:lnTo>
                  <a:lnTo>
                    <a:pt x="0" y="33152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SMARTInkShape-225"/>
            <p:cNvSpPr/>
            <p:nvPr/>
          </p:nvSpPr>
          <p:spPr>
            <a:xfrm>
              <a:off x="6655606" y="2964660"/>
              <a:ext cx="226166" cy="321466"/>
            </a:xfrm>
            <a:custGeom>
              <a:avLst/>
              <a:gdLst/>
              <a:ahLst/>
              <a:cxnLst/>
              <a:rect l="0" t="0" r="0" b="0"/>
              <a:pathLst>
                <a:path w="226166" h="321466">
                  <a:moveTo>
                    <a:pt x="11894" y="23809"/>
                  </a:moveTo>
                  <a:lnTo>
                    <a:pt x="0" y="23809"/>
                  </a:lnTo>
                  <a:lnTo>
                    <a:pt x="6312" y="23809"/>
                  </a:lnTo>
                  <a:lnTo>
                    <a:pt x="8173" y="22486"/>
                  </a:lnTo>
                  <a:lnTo>
                    <a:pt x="9413" y="20281"/>
                  </a:lnTo>
                  <a:lnTo>
                    <a:pt x="10240" y="17488"/>
                  </a:lnTo>
                  <a:lnTo>
                    <a:pt x="12114" y="15626"/>
                  </a:lnTo>
                  <a:lnTo>
                    <a:pt x="17725" y="13557"/>
                  </a:lnTo>
                  <a:lnTo>
                    <a:pt x="71808" y="8439"/>
                  </a:lnTo>
                  <a:lnTo>
                    <a:pt x="95351" y="2498"/>
                  </a:lnTo>
                  <a:lnTo>
                    <a:pt x="150560" y="94"/>
                  </a:lnTo>
                  <a:lnTo>
                    <a:pt x="193905" y="0"/>
                  </a:lnTo>
                  <a:lnTo>
                    <a:pt x="202149" y="3526"/>
                  </a:lnTo>
                  <a:lnTo>
                    <a:pt x="210223" y="8179"/>
                  </a:lnTo>
                  <a:lnTo>
                    <a:pt x="218221" y="10248"/>
                  </a:lnTo>
                  <a:lnTo>
                    <a:pt x="220883" y="12122"/>
                  </a:lnTo>
                  <a:lnTo>
                    <a:pt x="222656" y="14695"/>
                  </a:lnTo>
                  <a:lnTo>
                    <a:pt x="224628" y="21081"/>
                  </a:lnTo>
                  <a:lnTo>
                    <a:pt x="226165" y="75899"/>
                  </a:lnTo>
                  <a:lnTo>
                    <a:pt x="224880" y="123071"/>
                  </a:lnTo>
                  <a:lnTo>
                    <a:pt x="207221" y="178839"/>
                  </a:lnTo>
                  <a:lnTo>
                    <a:pt x="193253" y="237903"/>
                  </a:lnTo>
                  <a:lnTo>
                    <a:pt x="190394" y="252577"/>
                  </a:lnTo>
                  <a:lnTo>
                    <a:pt x="181346" y="268275"/>
                  </a:lnTo>
                  <a:lnTo>
                    <a:pt x="171611" y="281305"/>
                  </a:lnTo>
                  <a:lnTo>
                    <a:pt x="164123" y="297559"/>
                  </a:lnTo>
                  <a:lnTo>
                    <a:pt x="158926" y="305549"/>
                  </a:lnTo>
                  <a:lnTo>
                    <a:pt x="156617" y="313509"/>
                  </a:lnTo>
                  <a:lnTo>
                    <a:pt x="154678" y="316161"/>
                  </a:lnTo>
                  <a:lnTo>
                    <a:pt x="152062" y="317929"/>
                  </a:lnTo>
                  <a:lnTo>
                    <a:pt x="142863" y="32146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SMARTInkShape-226"/>
            <p:cNvSpPr/>
            <p:nvPr/>
          </p:nvSpPr>
          <p:spPr>
            <a:xfrm>
              <a:off x="7108031" y="3000375"/>
              <a:ext cx="178595" cy="11907"/>
            </a:xfrm>
            <a:custGeom>
              <a:avLst/>
              <a:gdLst/>
              <a:ahLst/>
              <a:cxnLst/>
              <a:rect l="0" t="0" r="0" b="0"/>
              <a:pathLst>
                <a:path w="178595" h="11907">
                  <a:moveTo>
                    <a:pt x="178594" y="0"/>
                  </a:moveTo>
                  <a:lnTo>
                    <a:pt x="122771" y="0"/>
                  </a:lnTo>
                  <a:lnTo>
                    <a:pt x="70822" y="0"/>
                  </a:lnTo>
                  <a:lnTo>
                    <a:pt x="44650" y="1323"/>
                  </a:ln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SMARTInkShape-227"/>
            <p:cNvSpPr/>
            <p:nvPr/>
          </p:nvSpPr>
          <p:spPr>
            <a:xfrm>
              <a:off x="7119938" y="3107531"/>
              <a:ext cx="178594" cy="11908"/>
            </a:xfrm>
            <a:custGeom>
              <a:avLst/>
              <a:gdLst/>
              <a:ahLst/>
              <a:cxnLst/>
              <a:rect l="0" t="0" r="0" b="0"/>
              <a:pathLst>
                <a:path w="178594" h="11908">
                  <a:moveTo>
                    <a:pt x="178593" y="11907"/>
                  </a:moveTo>
                  <a:lnTo>
                    <a:pt x="178593" y="5586"/>
                  </a:lnTo>
                  <a:lnTo>
                    <a:pt x="177270" y="3724"/>
                  </a:lnTo>
                  <a:lnTo>
                    <a:pt x="175066" y="2483"/>
                  </a:lnTo>
                  <a:lnTo>
                    <a:pt x="168342" y="491"/>
                  </a:lnTo>
                  <a:lnTo>
                    <a:pt x="108870" y="4"/>
                  </a:lnTo>
                  <a:lnTo>
                    <a:pt x="55430" y="0"/>
                  </a:lnTo>
                  <a:lnTo>
                    <a:pt x="22178" y="0"/>
                  </a:lnTo>
                  <a:lnTo>
                    <a:pt x="12943" y="3528"/>
                  </a:lnTo>
                  <a:lnTo>
                    <a:pt x="0" y="1190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8" name="SMARTInkShape-Group46"/>
          <p:cNvGrpSpPr/>
          <p:nvPr/>
        </p:nvGrpSpPr>
        <p:grpSpPr>
          <a:xfrm>
            <a:off x="7560694" y="2726531"/>
            <a:ext cx="2416193" cy="476159"/>
            <a:chOff x="7560694" y="2726531"/>
            <a:chExt cx="2416193" cy="476159"/>
          </a:xfrm>
        </p:grpSpPr>
        <p:sp>
          <p:nvSpPr>
            <p:cNvPr id="27" name="SMARTInkShape-228"/>
            <p:cNvSpPr/>
            <p:nvPr/>
          </p:nvSpPr>
          <p:spPr>
            <a:xfrm>
              <a:off x="7560694" y="2869406"/>
              <a:ext cx="237901" cy="333284"/>
            </a:xfrm>
            <a:custGeom>
              <a:avLst/>
              <a:gdLst/>
              <a:ahLst/>
              <a:cxnLst/>
              <a:rect l="0" t="0" r="0" b="0"/>
              <a:pathLst>
                <a:path w="237901" h="333284">
                  <a:moveTo>
                    <a:pt x="237900" y="47625"/>
                  </a:moveTo>
                  <a:lnTo>
                    <a:pt x="237900" y="25958"/>
                  </a:lnTo>
                  <a:lnTo>
                    <a:pt x="236577" y="25243"/>
                  </a:lnTo>
                  <a:lnTo>
                    <a:pt x="177967" y="12667"/>
                  </a:lnTo>
                  <a:lnTo>
                    <a:pt x="137305" y="13329"/>
                  </a:lnTo>
                  <a:lnTo>
                    <a:pt x="80248" y="32223"/>
                  </a:lnTo>
                  <a:lnTo>
                    <a:pt x="22014" y="63519"/>
                  </a:lnTo>
                  <a:lnTo>
                    <a:pt x="12745" y="67918"/>
                  </a:lnTo>
                  <a:lnTo>
                    <a:pt x="8422" y="69091"/>
                  </a:lnTo>
                  <a:lnTo>
                    <a:pt x="5540" y="71196"/>
                  </a:lnTo>
                  <a:lnTo>
                    <a:pt x="3618" y="73923"/>
                  </a:lnTo>
                  <a:lnTo>
                    <a:pt x="1483" y="80480"/>
                  </a:lnTo>
                  <a:lnTo>
                    <a:pt x="0" y="99365"/>
                  </a:lnTo>
                  <a:lnTo>
                    <a:pt x="3402" y="107221"/>
                  </a:lnTo>
                  <a:lnTo>
                    <a:pt x="6162" y="111168"/>
                  </a:lnTo>
                  <a:lnTo>
                    <a:pt x="12756" y="115554"/>
                  </a:lnTo>
                  <a:lnTo>
                    <a:pt x="20096" y="118826"/>
                  </a:lnTo>
                  <a:lnTo>
                    <a:pt x="75658" y="150910"/>
                  </a:lnTo>
                  <a:lnTo>
                    <a:pt x="130771" y="178599"/>
                  </a:lnTo>
                  <a:lnTo>
                    <a:pt x="156178" y="194470"/>
                  </a:lnTo>
                  <a:lnTo>
                    <a:pt x="192383" y="228533"/>
                  </a:lnTo>
                  <a:lnTo>
                    <a:pt x="197826" y="237390"/>
                  </a:lnTo>
                  <a:lnTo>
                    <a:pt x="212177" y="276115"/>
                  </a:lnTo>
                  <a:lnTo>
                    <a:pt x="211491" y="280649"/>
                  </a:lnTo>
                  <a:lnTo>
                    <a:pt x="199315" y="309496"/>
                  </a:lnTo>
                  <a:lnTo>
                    <a:pt x="185739" y="325425"/>
                  </a:lnTo>
                  <a:lnTo>
                    <a:pt x="174589" y="329841"/>
                  </a:lnTo>
                  <a:lnTo>
                    <a:pt x="118003" y="333283"/>
                  </a:lnTo>
                  <a:lnTo>
                    <a:pt x="103914" y="332011"/>
                  </a:lnTo>
                  <a:lnTo>
                    <a:pt x="88545" y="323858"/>
                  </a:lnTo>
                  <a:lnTo>
                    <a:pt x="79798" y="316798"/>
                  </a:lnTo>
                  <a:lnTo>
                    <a:pt x="75028" y="305723"/>
                  </a:lnTo>
                  <a:lnTo>
                    <a:pt x="71311" y="249196"/>
                  </a:lnTo>
                  <a:lnTo>
                    <a:pt x="72580" y="233785"/>
                  </a:lnTo>
                  <a:lnTo>
                    <a:pt x="92847" y="178316"/>
                  </a:lnTo>
                  <a:lnTo>
                    <a:pt x="130035" y="119279"/>
                  </a:lnTo>
                  <a:lnTo>
                    <a:pt x="163917" y="65561"/>
                  </a:lnTo>
                  <a:lnTo>
                    <a:pt x="168735" y="59582"/>
                  </a:lnTo>
                  <a:lnTo>
                    <a:pt x="174087" y="45884"/>
                  </a:lnTo>
                  <a:lnTo>
                    <a:pt x="177789" y="32299"/>
                  </a:lnTo>
                  <a:lnTo>
                    <a:pt x="187416" y="12799"/>
                  </a:lnTo>
                  <a:lnTo>
                    <a:pt x="190275"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SMARTInkShape-229"/>
            <p:cNvSpPr/>
            <p:nvPr/>
          </p:nvSpPr>
          <p:spPr>
            <a:xfrm>
              <a:off x="7953375" y="2857500"/>
              <a:ext cx="214103" cy="321272"/>
            </a:xfrm>
            <a:custGeom>
              <a:avLst/>
              <a:gdLst/>
              <a:ahLst/>
              <a:cxnLst/>
              <a:rect l="0" t="0" r="0" b="0"/>
              <a:pathLst>
                <a:path w="214103" h="321272">
                  <a:moveTo>
                    <a:pt x="202406" y="0"/>
                  </a:moveTo>
                  <a:lnTo>
                    <a:pt x="145983" y="0"/>
                  </a:lnTo>
                  <a:lnTo>
                    <a:pt x="86838" y="0"/>
                  </a:lnTo>
                  <a:lnTo>
                    <a:pt x="51836" y="0"/>
                  </a:lnTo>
                  <a:lnTo>
                    <a:pt x="45969" y="3528"/>
                  </a:lnTo>
                  <a:lnTo>
                    <a:pt x="37743" y="10251"/>
                  </a:lnTo>
                  <a:lnTo>
                    <a:pt x="25646" y="11761"/>
                  </a:lnTo>
                  <a:lnTo>
                    <a:pt x="25034" y="13132"/>
                  </a:lnTo>
                  <a:lnTo>
                    <a:pt x="23826" y="40238"/>
                  </a:lnTo>
                  <a:lnTo>
                    <a:pt x="27346" y="47870"/>
                  </a:lnTo>
                  <a:lnTo>
                    <a:pt x="31998" y="55671"/>
                  </a:lnTo>
                  <a:lnTo>
                    <a:pt x="34984" y="71459"/>
                  </a:lnTo>
                  <a:lnTo>
                    <a:pt x="35713" y="128486"/>
                  </a:lnTo>
                  <a:lnTo>
                    <a:pt x="35719" y="187706"/>
                  </a:lnTo>
                  <a:lnTo>
                    <a:pt x="35719" y="190485"/>
                  </a:lnTo>
                  <a:lnTo>
                    <a:pt x="56027" y="171514"/>
                  </a:lnTo>
                  <a:lnTo>
                    <a:pt x="71529" y="164113"/>
                  </a:lnTo>
                  <a:lnTo>
                    <a:pt x="75467" y="161002"/>
                  </a:lnTo>
                  <a:lnTo>
                    <a:pt x="86899" y="157546"/>
                  </a:lnTo>
                  <a:lnTo>
                    <a:pt x="99476" y="154687"/>
                  </a:lnTo>
                  <a:lnTo>
                    <a:pt x="115317" y="146963"/>
                  </a:lnTo>
                  <a:lnTo>
                    <a:pt x="128863" y="144692"/>
                  </a:lnTo>
                  <a:lnTo>
                    <a:pt x="140175" y="147210"/>
                  </a:lnTo>
                  <a:lnTo>
                    <a:pt x="150936" y="151416"/>
                  </a:lnTo>
                  <a:lnTo>
                    <a:pt x="170546" y="155107"/>
                  </a:lnTo>
                  <a:lnTo>
                    <a:pt x="185322" y="163991"/>
                  </a:lnTo>
                  <a:lnTo>
                    <a:pt x="206216" y="182730"/>
                  </a:lnTo>
                  <a:lnTo>
                    <a:pt x="210714" y="190575"/>
                  </a:lnTo>
                  <a:lnTo>
                    <a:pt x="213246" y="205956"/>
                  </a:lnTo>
                  <a:lnTo>
                    <a:pt x="214102" y="228537"/>
                  </a:lnTo>
                  <a:lnTo>
                    <a:pt x="204043" y="264106"/>
                  </a:lnTo>
                  <a:lnTo>
                    <a:pt x="190250" y="283600"/>
                  </a:lnTo>
                  <a:lnTo>
                    <a:pt x="180246" y="291409"/>
                  </a:lnTo>
                  <a:lnTo>
                    <a:pt x="126600" y="316398"/>
                  </a:lnTo>
                  <a:lnTo>
                    <a:pt x="73736" y="321271"/>
                  </a:lnTo>
                  <a:lnTo>
                    <a:pt x="51099" y="315089"/>
                  </a:lnTo>
                  <a:lnTo>
                    <a:pt x="0" y="285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SMARTInkShape-230"/>
            <p:cNvSpPr/>
            <p:nvPr/>
          </p:nvSpPr>
          <p:spPr>
            <a:xfrm>
              <a:off x="8442189" y="3000431"/>
              <a:ext cx="142218" cy="154519"/>
            </a:xfrm>
            <a:custGeom>
              <a:avLst/>
              <a:gdLst/>
              <a:ahLst/>
              <a:cxnLst/>
              <a:rect l="0" t="0" r="0" b="0"/>
              <a:pathLst>
                <a:path w="142218" h="154519">
                  <a:moveTo>
                    <a:pt x="142217" y="23757"/>
                  </a:moveTo>
                  <a:lnTo>
                    <a:pt x="142217" y="17436"/>
                  </a:lnTo>
                  <a:lnTo>
                    <a:pt x="138690" y="10805"/>
                  </a:lnTo>
                  <a:lnTo>
                    <a:pt x="135897" y="7185"/>
                  </a:lnTo>
                  <a:lnTo>
                    <a:pt x="129266" y="3162"/>
                  </a:lnTo>
                  <a:lnTo>
                    <a:pt x="114230" y="580"/>
                  </a:lnTo>
                  <a:lnTo>
                    <a:pt x="84284" y="0"/>
                  </a:lnTo>
                  <a:lnTo>
                    <a:pt x="73255" y="3496"/>
                  </a:lnTo>
                  <a:lnTo>
                    <a:pt x="62619" y="8137"/>
                  </a:lnTo>
                  <a:lnTo>
                    <a:pt x="49073" y="10200"/>
                  </a:lnTo>
                  <a:lnTo>
                    <a:pt x="43080" y="13396"/>
                  </a:lnTo>
                  <a:lnTo>
                    <a:pt x="32892" y="24003"/>
                  </a:lnTo>
                  <a:lnTo>
                    <a:pt x="27482" y="34008"/>
                  </a:lnTo>
                  <a:lnTo>
                    <a:pt x="14219" y="63471"/>
                  </a:lnTo>
                  <a:lnTo>
                    <a:pt x="4339" y="79474"/>
                  </a:lnTo>
                  <a:lnTo>
                    <a:pt x="0" y="109260"/>
                  </a:lnTo>
                  <a:lnTo>
                    <a:pt x="3162" y="118202"/>
                  </a:lnTo>
                  <a:lnTo>
                    <a:pt x="27347" y="146741"/>
                  </a:lnTo>
                  <a:lnTo>
                    <a:pt x="35160" y="151177"/>
                  </a:lnTo>
                  <a:lnTo>
                    <a:pt x="50956" y="154025"/>
                  </a:lnTo>
                  <a:lnTo>
                    <a:pt x="62848" y="154518"/>
                  </a:lnTo>
                  <a:lnTo>
                    <a:pt x="94592" y="14281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SMARTInkShape-231"/>
            <p:cNvSpPr/>
            <p:nvPr/>
          </p:nvSpPr>
          <p:spPr>
            <a:xfrm>
              <a:off x="8679656" y="2797969"/>
              <a:ext cx="142862" cy="356962"/>
            </a:xfrm>
            <a:custGeom>
              <a:avLst/>
              <a:gdLst/>
              <a:ahLst/>
              <a:cxnLst/>
              <a:rect l="0" t="0" r="0" b="0"/>
              <a:pathLst>
                <a:path w="142862" h="356962">
                  <a:moveTo>
                    <a:pt x="35719" y="0"/>
                  </a:moveTo>
                  <a:lnTo>
                    <a:pt x="29398" y="6320"/>
                  </a:lnTo>
                  <a:lnTo>
                    <a:pt x="26295" y="12951"/>
                  </a:lnTo>
                  <a:lnTo>
                    <a:pt x="20349" y="64131"/>
                  </a:lnTo>
                  <a:lnTo>
                    <a:pt x="9120" y="121949"/>
                  </a:lnTo>
                  <a:lnTo>
                    <a:pt x="1202" y="178974"/>
                  </a:lnTo>
                  <a:lnTo>
                    <a:pt x="158" y="231854"/>
                  </a:lnTo>
                  <a:lnTo>
                    <a:pt x="21" y="282964"/>
                  </a:lnTo>
                  <a:lnTo>
                    <a:pt x="1" y="339636"/>
                  </a:lnTo>
                  <a:lnTo>
                    <a:pt x="0" y="356961"/>
                  </a:lnTo>
                  <a:lnTo>
                    <a:pt x="0" y="329194"/>
                  </a:lnTo>
                  <a:lnTo>
                    <a:pt x="16572" y="289003"/>
                  </a:lnTo>
                  <a:lnTo>
                    <a:pt x="56898" y="234036"/>
                  </a:lnTo>
                  <a:lnTo>
                    <a:pt x="75655" y="220744"/>
                  </a:lnTo>
                  <a:lnTo>
                    <a:pt x="90179" y="216218"/>
                  </a:lnTo>
                  <a:lnTo>
                    <a:pt x="110980" y="214563"/>
                  </a:lnTo>
                  <a:lnTo>
                    <a:pt x="113674" y="215802"/>
                  </a:lnTo>
                  <a:lnTo>
                    <a:pt x="115471" y="217952"/>
                  </a:lnTo>
                  <a:lnTo>
                    <a:pt x="116668" y="220707"/>
                  </a:lnTo>
                  <a:lnTo>
                    <a:pt x="118789" y="222544"/>
                  </a:lnTo>
                  <a:lnTo>
                    <a:pt x="124674" y="224585"/>
                  </a:lnTo>
                  <a:lnTo>
                    <a:pt x="126772" y="226453"/>
                  </a:lnTo>
                  <a:lnTo>
                    <a:pt x="138783" y="254614"/>
                  </a:lnTo>
                  <a:lnTo>
                    <a:pt x="142516" y="281486"/>
                  </a:lnTo>
                  <a:lnTo>
                    <a:pt x="142861" y="313520"/>
                  </a:lnTo>
                  <a:lnTo>
                    <a:pt x="139341" y="321463"/>
                  </a:lnTo>
                  <a:lnTo>
                    <a:pt x="130969" y="33337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SMARTInkShape-232"/>
            <p:cNvSpPr/>
            <p:nvPr/>
          </p:nvSpPr>
          <p:spPr>
            <a:xfrm>
              <a:off x="8929688" y="3012281"/>
              <a:ext cx="11907" cy="95251"/>
            </a:xfrm>
            <a:custGeom>
              <a:avLst/>
              <a:gdLst/>
              <a:ahLst/>
              <a:cxnLst/>
              <a:rect l="0" t="0" r="0" b="0"/>
              <a:pathLst>
                <a:path w="11907" h="95251">
                  <a:moveTo>
                    <a:pt x="11906" y="0"/>
                  </a:moveTo>
                  <a:lnTo>
                    <a:pt x="1654" y="10252"/>
                  </a:lnTo>
                  <a:lnTo>
                    <a:pt x="490" y="17737"/>
                  </a:lnTo>
                  <a:lnTo>
                    <a:pt x="3" y="75276"/>
                  </a:lnTo>
                  <a:lnTo>
                    <a:pt x="0" y="952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SMARTInkShape-233"/>
            <p:cNvSpPr/>
            <p:nvPr/>
          </p:nvSpPr>
          <p:spPr>
            <a:xfrm>
              <a:off x="9084469" y="2726531"/>
              <a:ext cx="47626" cy="392908"/>
            </a:xfrm>
            <a:custGeom>
              <a:avLst/>
              <a:gdLst/>
              <a:ahLst/>
              <a:cxnLst/>
              <a:rect l="0" t="0" r="0" b="0"/>
              <a:pathLst>
                <a:path w="47626" h="392908">
                  <a:moveTo>
                    <a:pt x="47625" y="0"/>
                  </a:moveTo>
                  <a:lnTo>
                    <a:pt x="47625" y="6321"/>
                  </a:lnTo>
                  <a:lnTo>
                    <a:pt x="36455" y="41086"/>
                  </a:lnTo>
                  <a:lnTo>
                    <a:pt x="32409" y="64649"/>
                  </a:lnTo>
                  <a:lnTo>
                    <a:pt x="25511" y="108167"/>
                  </a:lnTo>
                  <a:lnTo>
                    <a:pt x="24035" y="166821"/>
                  </a:lnTo>
                  <a:lnTo>
                    <a:pt x="20350" y="202446"/>
                  </a:lnTo>
                  <a:lnTo>
                    <a:pt x="13018" y="260620"/>
                  </a:lnTo>
                  <a:lnTo>
                    <a:pt x="12004" y="313068"/>
                  </a:lnTo>
                  <a:lnTo>
                    <a:pt x="10591" y="359793"/>
                  </a:lnTo>
                  <a:lnTo>
                    <a:pt x="0" y="39290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SMARTInkShape-234"/>
            <p:cNvSpPr/>
            <p:nvPr/>
          </p:nvSpPr>
          <p:spPr>
            <a:xfrm>
              <a:off x="9179785" y="2930635"/>
              <a:ext cx="154716" cy="171027"/>
            </a:xfrm>
            <a:custGeom>
              <a:avLst/>
              <a:gdLst/>
              <a:ahLst/>
              <a:cxnLst/>
              <a:rect l="0" t="0" r="0" b="0"/>
              <a:pathLst>
                <a:path w="154716" h="171027">
                  <a:moveTo>
                    <a:pt x="154715" y="22115"/>
                  </a:moveTo>
                  <a:lnTo>
                    <a:pt x="154715" y="15794"/>
                  </a:lnTo>
                  <a:lnTo>
                    <a:pt x="153392" y="13932"/>
                  </a:lnTo>
                  <a:lnTo>
                    <a:pt x="151187" y="12691"/>
                  </a:lnTo>
                  <a:lnTo>
                    <a:pt x="116131" y="0"/>
                  </a:lnTo>
                  <a:lnTo>
                    <a:pt x="81061" y="8703"/>
                  </a:lnTo>
                  <a:lnTo>
                    <a:pt x="39079" y="36900"/>
                  </a:lnTo>
                  <a:lnTo>
                    <a:pt x="21968" y="55894"/>
                  </a:lnTo>
                  <a:lnTo>
                    <a:pt x="5658" y="84693"/>
                  </a:lnTo>
                  <a:lnTo>
                    <a:pt x="1630" y="101364"/>
                  </a:lnTo>
                  <a:lnTo>
                    <a:pt x="0" y="150920"/>
                  </a:lnTo>
                  <a:lnTo>
                    <a:pt x="1301" y="155610"/>
                  </a:lnTo>
                  <a:lnTo>
                    <a:pt x="3491" y="158737"/>
                  </a:lnTo>
                  <a:lnTo>
                    <a:pt x="6274" y="160821"/>
                  </a:lnTo>
                  <a:lnTo>
                    <a:pt x="9366" y="166665"/>
                  </a:lnTo>
                  <a:lnTo>
                    <a:pt x="10190" y="170075"/>
                  </a:lnTo>
                  <a:lnTo>
                    <a:pt x="12063" y="171026"/>
                  </a:lnTo>
                  <a:lnTo>
                    <a:pt x="14635" y="170337"/>
                  </a:lnTo>
                  <a:lnTo>
                    <a:pt x="17672" y="168555"/>
                  </a:lnTo>
                  <a:lnTo>
                    <a:pt x="34587" y="166046"/>
                  </a:lnTo>
                  <a:lnTo>
                    <a:pt x="40234" y="163048"/>
                  </a:lnTo>
                  <a:lnTo>
                    <a:pt x="85460" y="119293"/>
                  </a:lnTo>
                  <a:lnTo>
                    <a:pt x="95184" y="9355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SMARTInkShape-235"/>
            <p:cNvSpPr/>
            <p:nvPr/>
          </p:nvSpPr>
          <p:spPr>
            <a:xfrm>
              <a:off x="9334500" y="2726531"/>
              <a:ext cx="23814" cy="369095"/>
            </a:xfrm>
            <a:custGeom>
              <a:avLst/>
              <a:gdLst/>
              <a:ahLst/>
              <a:cxnLst/>
              <a:rect l="0" t="0" r="0" b="0"/>
              <a:pathLst>
                <a:path w="23814" h="369095">
                  <a:moveTo>
                    <a:pt x="23813" y="0"/>
                  </a:moveTo>
                  <a:lnTo>
                    <a:pt x="23813" y="21667"/>
                  </a:lnTo>
                  <a:lnTo>
                    <a:pt x="14388" y="49433"/>
                  </a:lnTo>
                  <a:lnTo>
                    <a:pt x="12123" y="108360"/>
                  </a:lnTo>
                  <a:lnTo>
                    <a:pt x="10612" y="158664"/>
                  </a:lnTo>
                  <a:lnTo>
                    <a:pt x="1659" y="214824"/>
                  </a:lnTo>
                  <a:lnTo>
                    <a:pt x="219" y="270384"/>
                  </a:lnTo>
                  <a:lnTo>
                    <a:pt x="12" y="329204"/>
                  </a:lnTo>
                  <a:lnTo>
                    <a:pt x="0" y="36909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SMARTInkShape-236"/>
            <p:cNvSpPr/>
            <p:nvPr/>
          </p:nvSpPr>
          <p:spPr>
            <a:xfrm>
              <a:off x="9417844" y="2893219"/>
              <a:ext cx="142876" cy="178384"/>
            </a:xfrm>
            <a:custGeom>
              <a:avLst/>
              <a:gdLst/>
              <a:ahLst/>
              <a:cxnLst/>
              <a:rect l="0" t="0" r="0" b="0"/>
              <a:pathLst>
                <a:path w="142876" h="178384">
                  <a:moveTo>
                    <a:pt x="0" y="47625"/>
                  </a:moveTo>
                  <a:lnTo>
                    <a:pt x="0" y="104701"/>
                  </a:lnTo>
                  <a:lnTo>
                    <a:pt x="1323" y="115325"/>
                  </a:lnTo>
                  <a:lnTo>
                    <a:pt x="10802" y="149613"/>
                  </a:lnTo>
                  <a:lnTo>
                    <a:pt x="11415" y="158217"/>
                  </a:lnTo>
                  <a:lnTo>
                    <a:pt x="8160" y="166451"/>
                  </a:lnTo>
                  <a:lnTo>
                    <a:pt x="1612" y="176195"/>
                  </a:lnTo>
                  <a:lnTo>
                    <a:pt x="2397" y="176994"/>
                  </a:lnTo>
                  <a:lnTo>
                    <a:pt x="10392" y="178383"/>
                  </a:lnTo>
                  <a:lnTo>
                    <a:pt x="10897" y="177130"/>
                  </a:lnTo>
                  <a:lnTo>
                    <a:pt x="15375" y="150935"/>
                  </a:lnTo>
                  <a:lnTo>
                    <a:pt x="20062" y="137197"/>
                  </a:lnTo>
                  <a:lnTo>
                    <a:pt x="27121" y="86771"/>
                  </a:lnTo>
                  <a:lnTo>
                    <a:pt x="59617" y="33016"/>
                  </a:lnTo>
                  <a:lnTo>
                    <a:pt x="68830" y="19965"/>
                  </a:lnTo>
                  <a:lnTo>
                    <a:pt x="87569" y="6503"/>
                  </a:lnTo>
                  <a:lnTo>
                    <a:pt x="97569" y="2890"/>
                  </a:lnTo>
                  <a:lnTo>
                    <a:pt x="142875"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SMARTInkShape-237"/>
            <p:cNvSpPr/>
            <p:nvPr/>
          </p:nvSpPr>
          <p:spPr>
            <a:xfrm>
              <a:off x="9584709" y="2946346"/>
              <a:ext cx="118679" cy="137374"/>
            </a:xfrm>
            <a:custGeom>
              <a:avLst/>
              <a:gdLst/>
              <a:ahLst/>
              <a:cxnLst/>
              <a:rect l="0" t="0" r="0" b="0"/>
              <a:pathLst>
                <a:path w="118679" h="137374">
                  <a:moveTo>
                    <a:pt x="11729" y="89748"/>
                  </a:moveTo>
                  <a:lnTo>
                    <a:pt x="21980" y="89748"/>
                  </a:lnTo>
                  <a:lnTo>
                    <a:pt x="29465" y="83427"/>
                  </a:lnTo>
                  <a:lnTo>
                    <a:pt x="39896" y="80324"/>
                  </a:lnTo>
                  <a:lnTo>
                    <a:pt x="66296" y="76845"/>
                  </a:lnTo>
                  <a:lnTo>
                    <a:pt x="82969" y="64955"/>
                  </a:lnTo>
                  <a:lnTo>
                    <a:pt x="102984" y="47285"/>
                  </a:lnTo>
                  <a:lnTo>
                    <a:pt x="110936" y="44417"/>
                  </a:lnTo>
                  <a:lnTo>
                    <a:pt x="113585" y="42329"/>
                  </a:lnTo>
                  <a:lnTo>
                    <a:pt x="116530" y="36482"/>
                  </a:lnTo>
                  <a:lnTo>
                    <a:pt x="118678" y="14195"/>
                  </a:lnTo>
                  <a:lnTo>
                    <a:pt x="117424" y="11598"/>
                  </a:lnTo>
                  <a:lnTo>
                    <a:pt x="115265" y="9867"/>
                  </a:lnTo>
                  <a:lnTo>
                    <a:pt x="109338" y="6620"/>
                  </a:lnTo>
                  <a:lnTo>
                    <a:pt x="102295" y="768"/>
                  </a:lnTo>
                  <a:lnTo>
                    <a:pt x="98564" y="0"/>
                  </a:lnTo>
                  <a:lnTo>
                    <a:pt x="94754" y="812"/>
                  </a:lnTo>
                  <a:lnTo>
                    <a:pt x="86994" y="3919"/>
                  </a:lnTo>
                  <a:lnTo>
                    <a:pt x="45128" y="16558"/>
                  </a:lnTo>
                  <a:lnTo>
                    <a:pt x="25740" y="30432"/>
                  </a:lnTo>
                  <a:lnTo>
                    <a:pt x="17956" y="40455"/>
                  </a:lnTo>
                  <a:lnTo>
                    <a:pt x="10046" y="53535"/>
                  </a:lnTo>
                  <a:lnTo>
                    <a:pt x="6638" y="57668"/>
                  </a:lnTo>
                  <a:lnTo>
                    <a:pt x="2852" y="69316"/>
                  </a:lnTo>
                  <a:lnTo>
                    <a:pt x="0" y="105124"/>
                  </a:lnTo>
                  <a:lnTo>
                    <a:pt x="3428" y="113339"/>
                  </a:lnTo>
                  <a:lnTo>
                    <a:pt x="6196" y="117381"/>
                  </a:lnTo>
                  <a:lnTo>
                    <a:pt x="12797" y="121873"/>
                  </a:lnTo>
                  <a:lnTo>
                    <a:pt x="20140" y="125192"/>
                  </a:lnTo>
                  <a:lnTo>
                    <a:pt x="31713" y="133176"/>
                  </a:lnTo>
                  <a:lnTo>
                    <a:pt x="43520" y="136129"/>
                  </a:lnTo>
                  <a:lnTo>
                    <a:pt x="59354" y="13737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SMARTInkShape-238"/>
            <p:cNvSpPr/>
            <p:nvPr/>
          </p:nvSpPr>
          <p:spPr>
            <a:xfrm>
              <a:off x="9810750" y="2905324"/>
              <a:ext cx="166137" cy="190302"/>
            </a:xfrm>
            <a:custGeom>
              <a:avLst/>
              <a:gdLst/>
              <a:ahLst/>
              <a:cxnLst/>
              <a:rect l="0" t="0" r="0" b="0"/>
              <a:pathLst>
                <a:path w="166137" h="190302">
                  <a:moveTo>
                    <a:pt x="0" y="23614"/>
                  </a:moveTo>
                  <a:lnTo>
                    <a:pt x="0" y="81546"/>
                  </a:lnTo>
                  <a:lnTo>
                    <a:pt x="0" y="140424"/>
                  </a:lnTo>
                  <a:lnTo>
                    <a:pt x="0" y="159660"/>
                  </a:lnTo>
                  <a:lnTo>
                    <a:pt x="1323" y="161936"/>
                  </a:lnTo>
                  <a:lnTo>
                    <a:pt x="3528" y="163453"/>
                  </a:lnTo>
                  <a:lnTo>
                    <a:pt x="6321" y="164465"/>
                  </a:lnTo>
                  <a:lnTo>
                    <a:pt x="6860" y="165140"/>
                  </a:lnTo>
                  <a:lnTo>
                    <a:pt x="5896" y="165589"/>
                  </a:lnTo>
                  <a:lnTo>
                    <a:pt x="1164" y="166311"/>
                  </a:lnTo>
                  <a:lnTo>
                    <a:pt x="518" y="162882"/>
                  </a:lnTo>
                  <a:lnTo>
                    <a:pt x="346" y="160115"/>
                  </a:lnTo>
                  <a:lnTo>
                    <a:pt x="3681" y="153513"/>
                  </a:lnTo>
                  <a:lnTo>
                    <a:pt x="8251" y="146170"/>
                  </a:lnTo>
                  <a:lnTo>
                    <a:pt x="10823" y="133275"/>
                  </a:lnTo>
                  <a:lnTo>
                    <a:pt x="12909" y="113285"/>
                  </a:lnTo>
                  <a:lnTo>
                    <a:pt x="32982" y="54218"/>
                  </a:lnTo>
                  <a:lnTo>
                    <a:pt x="44022" y="33857"/>
                  </a:lnTo>
                  <a:lnTo>
                    <a:pt x="81742" y="7441"/>
                  </a:lnTo>
                  <a:lnTo>
                    <a:pt x="97568" y="2065"/>
                  </a:lnTo>
                  <a:lnTo>
                    <a:pt x="122887" y="0"/>
                  </a:lnTo>
                  <a:lnTo>
                    <a:pt x="130904" y="3417"/>
                  </a:lnTo>
                  <a:lnTo>
                    <a:pt x="146831" y="16390"/>
                  </a:lnTo>
                  <a:lnTo>
                    <a:pt x="151248" y="23931"/>
                  </a:lnTo>
                  <a:lnTo>
                    <a:pt x="165860" y="70511"/>
                  </a:lnTo>
                  <a:lnTo>
                    <a:pt x="166136" y="74722"/>
                  </a:lnTo>
                  <a:lnTo>
                    <a:pt x="154993" y="130546"/>
                  </a:lnTo>
                  <a:lnTo>
                    <a:pt x="154781" y="184018"/>
                  </a:lnTo>
                  <a:lnTo>
                    <a:pt x="153458" y="186112"/>
                  </a:lnTo>
                  <a:lnTo>
                    <a:pt x="151254" y="187509"/>
                  </a:lnTo>
                  <a:lnTo>
                    <a:pt x="142875" y="19030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9" name="SMARTInkShape-239"/>
          <p:cNvSpPr/>
          <p:nvPr/>
        </p:nvSpPr>
        <p:spPr>
          <a:xfrm>
            <a:off x="4633199" y="3679031"/>
            <a:ext cx="4356021" cy="690072"/>
          </a:xfrm>
          <a:custGeom>
            <a:avLst/>
            <a:gdLst/>
            <a:ahLst/>
            <a:cxnLst/>
            <a:rect l="0" t="0" r="0" b="0"/>
            <a:pathLst>
              <a:path w="4356021" h="690072">
                <a:moveTo>
                  <a:pt x="4356020" y="95250"/>
                </a:moveTo>
                <a:lnTo>
                  <a:pt x="4349699" y="95250"/>
                </a:lnTo>
                <a:lnTo>
                  <a:pt x="4343069" y="91722"/>
                </a:lnTo>
                <a:lnTo>
                  <a:pt x="4339448" y="88930"/>
                </a:lnTo>
                <a:lnTo>
                  <a:pt x="4335712" y="88391"/>
                </a:lnTo>
                <a:lnTo>
                  <a:pt x="4328032" y="91319"/>
                </a:lnTo>
                <a:lnTo>
                  <a:pt x="4316681" y="89975"/>
                </a:lnTo>
                <a:lnTo>
                  <a:pt x="4294157" y="84654"/>
                </a:lnTo>
                <a:lnTo>
                  <a:pt x="4235177" y="83378"/>
                </a:lnTo>
                <a:lnTo>
                  <a:pt x="4197153" y="82023"/>
                </a:lnTo>
                <a:lnTo>
                  <a:pt x="4174659" y="73921"/>
                </a:lnTo>
                <a:lnTo>
                  <a:pt x="4117087" y="71502"/>
                </a:lnTo>
                <a:lnTo>
                  <a:pt x="4078101" y="70123"/>
                </a:lnTo>
                <a:lnTo>
                  <a:pt x="4030573" y="60636"/>
                </a:lnTo>
                <a:lnTo>
                  <a:pt x="3975019" y="59596"/>
                </a:lnTo>
                <a:lnTo>
                  <a:pt x="3947679" y="56023"/>
                </a:lnTo>
                <a:lnTo>
                  <a:pt x="3892412" y="48363"/>
                </a:lnTo>
                <a:lnTo>
                  <a:pt x="3834692" y="47690"/>
                </a:lnTo>
                <a:lnTo>
                  <a:pt x="3781216" y="44103"/>
                </a:lnTo>
                <a:lnTo>
                  <a:pt x="3724553" y="36823"/>
                </a:lnTo>
                <a:lnTo>
                  <a:pt x="3671720" y="35864"/>
                </a:lnTo>
                <a:lnTo>
                  <a:pt x="3617089" y="35738"/>
                </a:lnTo>
                <a:lnTo>
                  <a:pt x="3559526" y="35721"/>
                </a:lnTo>
                <a:lnTo>
                  <a:pt x="3509008" y="35719"/>
                </a:lnTo>
                <a:lnTo>
                  <a:pt x="3450925" y="35719"/>
                </a:lnTo>
                <a:lnTo>
                  <a:pt x="3391584" y="34396"/>
                </a:lnTo>
                <a:lnTo>
                  <a:pt x="3332078" y="25468"/>
                </a:lnTo>
                <a:lnTo>
                  <a:pt x="3276078" y="24031"/>
                </a:lnTo>
                <a:lnTo>
                  <a:pt x="3228857" y="23856"/>
                </a:lnTo>
                <a:lnTo>
                  <a:pt x="3178077" y="23821"/>
                </a:lnTo>
                <a:lnTo>
                  <a:pt x="3129829" y="23814"/>
                </a:lnTo>
                <a:lnTo>
                  <a:pt x="3082081" y="23813"/>
                </a:lnTo>
                <a:lnTo>
                  <a:pt x="3034432" y="23813"/>
                </a:lnTo>
                <a:lnTo>
                  <a:pt x="2983274" y="23813"/>
                </a:lnTo>
                <a:lnTo>
                  <a:pt x="2928925" y="23813"/>
                </a:lnTo>
                <a:lnTo>
                  <a:pt x="2879972" y="23813"/>
                </a:lnTo>
                <a:lnTo>
                  <a:pt x="2832084" y="20285"/>
                </a:lnTo>
                <a:lnTo>
                  <a:pt x="2778087" y="13561"/>
                </a:lnTo>
                <a:lnTo>
                  <a:pt x="2725969" y="12233"/>
                </a:lnTo>
                <a:lnTo>
                  <a:pt x="2673929" y="11971"/>
                </a:lnTo>
                <a:lnTo>
                  <a:pt x="2619406" y="11919"/>
                </a:lnTo>
                <a:lnTo>
                  <a:pt x="2562235" y="11909"/>
                </a:lnTo>
                <a:lnTo>
                  <a:pt x="2507825" y="11907"/>
                </a:lnTo>
                <a:lnTo>
                  <a:pt x="2452833" y="11907"/>
                </a:lnTo>
                <a:lnTo>
                  <a:pt x="2402430" y="3724"/>
                </a:lnTo>
                <a:lnTo>
                  <a:pt x="2346417" y="736"/>
                </a:lnTo>
                <a:lnTo>
                  <a:pt x="2296742" y="146"/>
                </a:lnTo>
                <a:lnTo>
                  <a:pt x="2240531" y="29"/>
                </a:lnTo>
                <a:lnTo>
                  <a:pt x="2189837" y="6"/>
                </a:lnTo>
                <a:lnTo>
                  <a:pt x="2135286" y="1"/>
                </a:lnTo>
                <a:lnTo>
                  <a:pt x="2081736" y="0"/>
                </a:lnTo>
                <a:lnTo>
                  <a:pt x="2025102" y="0"/>
                </a:lnTo>
                <a:lnTo>
                  <a:pt x="1968983" y="0"/>
                </a:lnTo>
                <a:lnTo>
                  <a:pt x="1915125" y="0"/>
                </a:lnTo>
                <a:lnTo>
                  <a:pt x="1858429" y="0"/>
                </a:lnTo>
                <a:lnTo>
                  <a:pt x="1802300" y="0"/>
                </a:lnTo>
                <a:lnTo>
                  <a:pt x="1748438" y="0"/>
                </a:lnTo>
                <a:lnTo>
                  <a:pt x="1691741" y="0"/>
                </a:lnTo>
                <a:lnTo>
                  <a:pt x="1641932" y="0"/>
                </a:lnTo>
                <a:lnTo>
                  <a:pt x="1585693" y="0"/>
                </a:lnTo>
                <a:lnTo>
                  <a:pt x="1531467" y="0"/>
                </a:lnTo>
                <a:lnTo>
                  <a:pt x="1476512" y="0"/>
                </a:lnTo>
                <a:lnTo>
                  <a:pt x="1426116" y="0"/>
                </a:lnTo>
                <a:lnTo>
                  <a:pt x="1370104" y="0"/>
                </a:lnTo>
                <a:lnTo>
                  <a:pt x="1314110" y="0"/>
                </a:lnTo>
                <a:lnTo>
                  <a:pt x="1260275" y="8183"/>
                </a:lnTo>
                <a:lnTo>
                  <a:pt x="1203583" y="11171"/>
                </a:lnTo>
                <a:lnTo>
                  <a:pt x="1153776" y="11761"/>
                </a:lnTo>
                <a:lnTo>
                  <a:pt x="1097537" y="11878"/>
                </a:lnTo>
                <a:lnTo>
                  <a:pt x="1046839" y="11901"/>
                </a:lnTo>
                <a:lnTo>
                  <a:pt x="1010588" y="15433"/>
                </a:lnTo>
                <a:lnTo>
                  <a:pt x="956462" y="22157"/>
                </a:lnTo>
                <a:lnTo>
                  <a:pt x="904320" y="23486"/>
                </a:lnTo>
                <a:lnTo>
                  <a:pt x="855802" y="23748"/>
                </a:lnTo>
                <a:lnTo>
                  <a:pt x="801680" y="23800"/>
                </a:lnTo>
                <a:lnTo>
                  <a:pt x="749538" y="23810"/>
                </a:lnTo>
                <a:lnTo>
                  <a:pt x="701021" y="23812"/>
                </a:lnTo>
                <a:lnTo>
                  <a:pt x="653219" y="23813"/>
                </a:lnTo>
                <a:lnTo>
                  <a:pt x="605560" y="31995"/>
                </a:lnTo>
                <a:lnTo>
                  <a:pt x="552341" y="35229"/>
                </a:lnTo>
                <a:lnTo>
                  <a:pt x="502338" y="35622"/>
                </a:lnTo>
                <a:lnTo>
                  <a:pt x="449460" y="35706"/>
                </a:lnTo>
                <a:lnTo>
                  <a:pt x="391066" y="35717"/>
                </a:lnTo>
                <a:lnTo>
                  <a:pt x="358996" y="32191"/>
                </a:lnTo>
                <a:lnTo>
                  <a:pt x="349900" y="29398"/>
                </a:lnTo>
                <a:lnTo>
                  <a:pt x="329210" y="29823"/>
                </a:lnTo>
                <a:lnTo>
                  <a:pt x="280030" y="34943"/>
                </a:lnTo>
                <a:lnTo>
                  <a:pt x="230338" y="35617"/>
                </a:lnTo>
                <a:lnTo>
                  <a:pt x="179648" y="35705"/>
                </a:lnTo>
                <a:lnTo>
                  <a:pt x="162261" y="34390"/>
                </a:lnTo>
                <a:lnTo>
                  <a:pt x="103919" y="24303"/>
                </a:lnTo>
                <a:lnTo>
                  <a:pt x="45965" y="23814"/>
                </a:lnTo>
                <a:lnTo>
                  <a:pt x="22193" y="23813"/>
                </a:lnTo>
                <a:lnTo>
                  <a:pt x="22159" y="30133"/>
                </a:lnTo>
                <a:lnTo>
                  <a:pt x="20832" y="31995"/>
                </a:lnTo>
                <a:lnTo>
                  <a:pt x="18623" y="33237"/>
                </a:lnTo>
                <a:lnTo>
                  <a:pt x="15828" y="34064"/>
                </a:lnTo>
                <a:lnTo>
                  <a:pt x="13965" y="35939"/>
                </a:lnTo>
                <a:lnTo>
                  <a:pt x="11895" y="41549"/>
                </a:lnTo>
                <a:lnTo>
                  <a:pt x="10384" y="57343"/>
                </a:lnTo>
                <a:lnTo>
                  <a:pt x="2085" y="68605"/>
                </a:lnTo>
                <a:lnTo>
                  <a:pt x="0" y="75911"/>
                </a:lnTo>
                <a:lnTo>
                  <a:pt x="767" y="79712"/>
                </a:lnTo>
                <a:lnTo>
                  <a:pt x="6844" y="92704"/>
                </a:lnTo>
                <a:lnTo>
                  <a:pt x="10180" y="146187"/>
                </a:lnTo>
                <a:lnTo>
                  <a:pt x="10237" y="204571"/>
                </a:lnTo>
                <a:lnTo>
                  <a:pt x="11561" y="246177"/>
                </a:lnTo>
                <a:lnTo>
                  <a:pt x="20490" y="275999"/>
                </a:lnTo>
                <a:lnTo>
                  <a:pt x="22102" y="331221"/>
                </a:lnTo>
                <a:lnTo>
                  <a:pt x="22144" y="390640"/>
                </a:lnTo>
                <a:lnTo>
                  <a:pt x="22145" y="450169"/>
                </a:lnTo>
                <a:lnTo>
                  <a:pt x="22145" y="508112"/>
                </a:lnTo>
                <a:lnTo>
                  <a:pt x="23468" y="527730"/>
                </a:lnTo>
                <a:lnTo>
                  <a:pt x="32396" y="551119"/>
                </a:lnTo>
                <a:lnTo>
                  <a:pt x="34032" y="606995"/>
                </a:lnTo>
                <a:lnTo>
                  <a:pt x="34051" y="640582"/>
                </a:lnTo>
                <a:lnTo>
                  <a:pt x="25869" y="651978"/>
                </a:lnTo>
                <a:lnTo>
                  <a:pt x="22635" y="664544"/>
                </a:lnTo>
                <a:lnTo>
                  <a:pt x="22290" y="672417"/>
                </a:lnTo>
                <a:lnTo>
                  <a:pt x="23564" y="674497"/>
                </a:lnTo>
                <a:lnTo>
                  <a:pt x="25737" y="675883"/>
                </a:lnTo>
                <a:lnTo>
                  <a:pt x="33564" y="678494"/>
                </a:lnTo>
                <a:lnTo>
                  <a:pt x="40227" y="678608"/>
                </a:lnTo>
                <a:lnTo>
                  <a:pt x="42137" y="679947"/>
                </a:lnTo>
                <a:lnTo>
                  <a:pt x="43411" y="682162"/>
                </a:lnTo>
                <a:lnTo>
                  <a:pt x="45454" y="688904"/>
                </a:lnTo>
                <a:lnTo>
                  <a:pt x="49262" y="689825"/>
                </a:lnTo>
                <a:lnTo>
                  <a:pt x="52129" y="690071"/>
                </a:lnTo>
                <a:lnTo>
                  <a:pt x="54040" y="688912"/>
                </a:lnTo>
                <a:lnTo>
                  <a:pt x="55315" y="686816"/>
                </a:lnTo>
                <a:lnTo>
                  <a:pt x="56164" y="684096"/>
                </a:lnTo>
                <a:lnTo>
                  <a:pt x="58053" y="682283"/>
                </a:lnTo>
                <a:lnTo>
                  <a:pt x="63681" y="680268"/>
                </a:lnTo>
                <a:lnTo>
                  <a:pt x="121408" y="678658"/>
                </a:lnTo>
                <a:lnTo>
                  <a:pt x="129321" y="675130"/>
                </a:lnTo>
                <a:lnTo>
                  <a:pt x="133283" y="672337"/>
                </a:lnTo>
                <a:lnTo>
                  <a:pt x="151500" y="668406"/>
                </a:lnTo>
                <a:lnTo>
                  <a:pt x="209228" y="666793"/>
                </a:lnTo>
                <a:lnTo>
                  <a:pt x="232352" y="665436"/>
                </a:lnTo>
                <a:lnTo>
                  <a:pt x="268712" y="656500"/>
                </a:lnTo>
                <a:lnTo>
                  <a:pt x="328242" y="654887"/>
                </a:lnTo>
                <a:lnTo>
                  <a:pt x="359588" y="653530"/>
                </a:lnTo>
                <a:lnTo>
                  <a:pt x="400262" y="644042"/>
                </a:lnTo>
                <a:lnTo>
                  <a:pt x="452736" y="643002"/>
                </a:lnTo>
                <a:lnTo>
                  <a:pt x="502095" y="642944"/>
                </a:lnTo>
                <a:lnTo>
                  <a:pt x="522529" y="641618"/>
                </a:lnTo>
                <a:lnTo>
                  <a:pt x="581525" y="631767"/>
                </a:lnTo>
                <a:lnTo>
                  <a:pt x="632873" y="627569"/>
                </a:lnTo>
                <a:lnTo>
                  <a:pt x="688158" y="619867"/>
                </a:lnTo>
                <a:lnTo>
                  <a:pt x="745878" y="615662"/>
                </a:lnTo>
                <a:lnTo>
                  <a:pt x="775012" y="609721"/>
                </a:lnTo>
                <a:lnTo>
                  <a:pt x="834496" y="607439"/>
                </a:lnTo>
                <a:lnTo>
                  <a:pt x="868296" y="603756"/>
                </a:lnTo>
                <a:lnTo>
                  <a:pt x="918943" y="595102"/>
                </a:lnTo>
                <a:lnTo>
                  <a:pt x="975149" y="585208"/>
                </a:lnTo>
                <a:lnTo>
                  <a:pt x="1034242" y="580116"/>
                </a:lnTo>
                <a:lnTo>
                  <a:pt x="1093716" y="572635"/>
                </a:lnTo>
                <a:lnTo>
                  <a:pt x="1153240" y="571650"/>
                </a:lnTo>
                <a:lnTo>
                  <a:pt x="1212770" y="562096"/>
                </a:lnTo>
                <a:lnTo>
                  <a:pt x="1266715" y="560088"/>
                </a:lnTo>
                <a:lnTo>
                  <a:pt x="1318823" y="551509"/>
                </a:lnTo>
                <a:lnTo>
                  <a:pt x="1370861" y="548443"/>
                </a:lnTo>
                <a:lnTo>
                  <a:pt x="1425384" y="547837"/>
                </a:lnTo>
                <a:lnTo>
                  <a:pt x="1482554" y="546394"/>
                </a:lnTo>
                <a:lnTo>
                  <a:pt x="1536965" y="538270"/>
                </a:lnTo>
                <a:lnTo>
                  <a:pt x="1591957" y="536273"/>
                </a:lnTo>
                <a:lnTo>
                  <a:pt x="1649219" y="534556"/>
                </a:lnTo>
                <a:lnTo>
                  <a:pt x="1703648" y="526377"/>
                </a:lnTo>
                <a:lnTo>
                  <a:pt x="1758643" y="524369"/>
                </a:lnTo>
                <a:lnTo>
                  <a:pt x="1817229" y="522650"/>
                </a:lnTo>
                <a:lnTo>
                  <a:pt x="1876230" y="514471"/>
                </a:lnTo>
                <a:lnTo>
                  <a:pt x="1932816" y="512463"/>
                </a:lnTo>
                <a:lnTo>
                  <a:pt x="1979242" y="512116"/>
                </a:lnTo>
                <a:lnTo>
                  <a:pt x="2034155" y="511998"/>
                </a:lnTo>
                <a:lnTo>
                  <a:pt x="2079091" y="511978"/>
                </a:lnTo>
                <a:lnTo>
                  <a:pt x="2138154" y="508443"/>
                </a:lnTo>
                <a:lnTo>
                  <a:pt x="2194750" y="501718"/>
                </a:lnTo>
                <a:lnTo>
                  <a:pt x="2248704" y="500390"/>
                </a:lnTo>
                <a:lnTo>
                  <a:pt x="2293473" y="500160"/>
                </a:lnTo>
                <a:lnTo>
                  <a:pt x="2352479" y="500082"/>
                </a:lnTo>
                <a:lnTo>
                  <a:pt x="2409066" y="500067"/>
                </a:lnTo>
                <a:lnTo>
                  <a:pt x="2463017" y="500064"/>
                </a:lnTo>
                <a:lnTo>
                  <a:pt x="2519731" y="500063"/>
                </a:lnTo>
                <a:lnTo>
                  <a:pt x="2575865" y="500063"/>
                </a:lnTo>
                <a:lnTo>
                  <a:pt x="2629727" y="500063"/>
                </a:lnTo>
                <a:lnTo>
                  <a:pt x="2686423" y="500063"/>
                </a:lnTo>
                <a:lnTo>
                  <a:pt x="2742552" y="500063"/>
                </a:lnTo>
                <a:lnTo>
                  <a:pt x="2788901" y="500063"/>
                </a:lnTo>
                <a:lnTo>
                  <a:pt x="2843787" y="491880"/>
                </a:lnTo>
                <a:lnTo>
                  <a:pt x="2900686" y="488892"/>
                </a:lnTo>
                <a:lnTo>
                  <a:pt x="2950535" y="488302"/>
                </a:lnTo>
                <a:lnTo>
                  <a:pt x="3006782" y="488185"/>
                </a:lnTo>
                <a:lnTo>
                  <a:pt x="3061009" y="488162"/>
                </a:lnTo>
                <a:lnTo>
                  <a:pt x="3115965" y="488158"/>
                </a:lnTo>
                <a:lnTo>
                  <a:pt x="3173221" y="488157"/>
                </a:lnTo>
                <a:lnTo>
                  <a:pt x="3224120" y="488157"/>
                </a:lnTo>
                <a:lnTo>
                  <a:pt x="3272391" y="488157"/>
                </a:lnTo>
                <a:lnTo>
                  <a:pt x="3320145" y="488157"/>
                </a:lnTo>
                <a:lnTo>
                  <a:pt x="3367795" y="488157"/>
                </a:lnTo>
                <a:lnTo>
                  <a:pt x="3421745" y="488157"/>
                </a:lnTo>
                <a:lnTo>
                  <a:pt x="3473853" y="488157"/>
                </a:lnTo>
                <a:lnTo>
                  <a:pt x="3522365" y="491685"/>
                </a:lnTo>
                <a:lnTo>
                  <a:pt x="3570164" y="498408"/>
                </a:lnTo>
                <a:lnTo>
                  <a:pt x="3617824" y="499736"/>
                </a:lnTo>
                <a:lnTo>
                  <a:pt x="3665456" y="499998"/>
                </a:lnTo>
                <a:lnTo>
                  <a:pt x="3723665" y="500054"/>
                </a:lnTo>
                <a:lnTo>
                  <a:pt x="3763189" y="503589"/>
                </a:lnTo>
                <a:lnTo>
                  <a:pt x="3819242" y="510865"/>
                </a:lnTo>
                <a:lnTo>
                  <a:pt x="3869562" y="511824"/>
                </a:lnTo>
                <a:lnTo>
                  <a:pt x="3922878" y="522208"/>
                </a:lnTo>
                <a:lnTo>
                  <a:pt x="3963041" y="527184"/>
                </a:lnTo>
                <a:lnTo>
                  <a:pt x="3986904" y="533234"/>
                </a:lnTo>
                <a:lnTo>
                  <a:pt x="4042487" y="535632"/>
                </a:lnTo>
                <a:lnTo>
                  <a:pt x="4059980" y="535737"/>
                </a:lnTo>
                <a:lnTo>
                  <a:pt x="4069225" y="539290"/>
                </a:lnTo>
                <a:lnTo>
                  <a:pt x="4073542" y="542089"/>
                </a:lnTo>
                <a:lnTo>
                  <a:pt x="4092259" y="546029"/>
                </a:lnTo>
                <a:lnTo>
                  <a:pt x="4151646" y="547687"/>
                </a:lnTo>
                <a:lnTo>
                  <a:pt x="4163692" y="537436"/>
                </a:lnTo>
                <a:lnTo>
                  <a:pt x="4171299" y="536272"/>
                </a:lnTo>
                <a:lnTo>
                  <a:pt x="4173341" y="534785"/>
                </a:lnTo>
                <a:lnTo>
                  <a:pt x="4174703" y="532472"/>
                </a:lnTo>
                <a:lnTo>
                  <a:pt x="4175611" y="529606"/>
                </a:lnTo>
                <a:lnTo>
                  <a:pt x="4177539" y="527696"/>
                </a:lnTo>
                <a:lnTo>
                  <a:pt x="4183209" y="525573"/>
                </a:lnTo>
                <a:lnTo>
                  <a:pt x="4185250" y="523684"/>
                </a:lnTo>
                <a:lnTo>
                  <a:pt x="4187518" y="518058"/>
                </a:lnTo>
                <a:lnTo>
                  <a:pt x="4190297" y="503666"/>
                </a:lnTo>
                <a:lnTo>
                  <a:pt x="4197409" y="492017"/>
                </a:lnTo>
                <a:lnTo>
                  <a:pt x="4201426" y="480187"/>
                </a:lnTo>
                <a:lnTo>
                  <a:pt x="4220124" y="455081"/>
                </a:lnTo>
                <a:lnTo>
                  <a:pt x="4227606" y="431107"/>
                </a:lnTo>
                <a:lnTo>
                  <a:pt x="4232801" y="421791"/>
                </a:lnTo>
                <a:lnTo>
                  <a:pt x="4235726" y="407785"/>
                </a:lnTo>
                <a:lnTo>
                  <a:pt x="4237915" y="388790"/>
                </a:lnTo>
                <a:lnTo>
                  <a:pt x="4245032" y="372872"/>
                </a:lnTo>
                <a:lnTo>
                  <a:pt x="4260889" y="313668"/>
                </a:lnTo>
                <a:lnTo>
                  <a:pt x="4269956" y="284993"/>
                </a:lnTo>
                <a:lnTo>
                  <a:pt x="4273640" y="247286"/>
                </a:lnTo>
                <a:lnTo>
                  <a:pt x="4282029" y="223717"/>
                </a:lnTo>
                <a:lnTo>
                  <a:pt x="4287353" y="201665"/>
                </a:lnTo>
                <a:lnTo>
                  <a:pt x="4294684" y="176831"/>
                </a:lnTo>
                <a:lnTo>
                  <a:pt x="4297455" y="151003"/>
                </a:lnTo>
                <a:lnTo>
                  <a:pt x="4306693" y="127548"/>
                </a:lnTo>
                <a:lnTo>
                  <a:pt x="4308395" y="833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SMARTInkShape-240"/>
          <p:cNvSpPr/>
          <p:nvPr/>
        </p:nvSpPr>
        <p:spPr>
          <a:xfrm>
            <a:off x="5476875" y="3679031"/>
            <a:ext cx="47626" cy="559595"/>
          </a:xfrm>
          <a:custGeom>
            <a:avLst/>
            <a:gdLst/>
            <a:ahLst/>
            <a:cxnLst/>
            <a:rect l="0" t="0" r="0" b="0"/>
            <a:pathLst>
              <a:path w="47626" h="559595">
                <a:moveTo>
                  <a:pt x="0" y="0"/>
                </a:moveTo>
                <a:lnTo>
                  <a:pt x="0" y="18082"/>
                </a:lnTo>
                <a:lnTo>
                  <a:pt x="3528" y="24793"/>
                </a:lnTo>
                <a:lnTo>
                  <a:pt x="8182" y="32186"/>
                </a:lnTo>
                <a:lnTo>
                  <a:pt x="11170" y="47712"/>
                </a:lnTo>
                <a:lnTo>
                  <a:pt x="13221" y="100788"/>
                </a:lnTo>
                <a:lnTo>
                  <a:pt x="22709" y="138800"/>
                </a:lnTo>
                <a:lnTo>
                  <a:pt x="23748" y="190727"/>
                </a:lnTo>
                <a:lnTo>
                  <a:pt x="25107" y="206476"/>
                </a:lnTo>
                <a:lnTo>
                  <a:pt x="34613" y="254009"/>
                </a:lnTo>
                <a:lnTo>
                  <a:pt x="35654" y="313091"/>
                </a:lnTo>
                <a:lnTo>
                  <a:pt x="35713" y="368358"/>
                </a:lnTo>
                <a:lnTo>
                  <a:pt x="35718" y="424613"/>
                </a:lnTo>
                <a:lnTo>
                  <a:pt x="35719" y="479521"/>
                </a:lnTo>
                <a:lnTo>
                  <a:pt x="35719" y="514222"/>
                </a:lnTo>
                <a:lnTo>
                  <a:pt x="39246" y="523113"/>
                </a:lnTo>
                <a:lnTo>
                  <a:pt x="42039" y="527336"/>
                </a:lnTo>
                <a:lnTo>
                  <a:pt x="42578" y="531474"/>
                </a:lnTo>
                <a:lnTo>
                  <a:pt x="36883" y="545291"/>
                </a:lnTo>
                <a:lnTo>
                  <a:pt x="39764" y="550150"/>
                </a:lnTo>
                <a:lnTo>
                  <a:pt x="47625" y="55959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SMARTInkShape-241"/>
          <p:cNvSpPr/>
          <p:nvPr/>
        </p:nvSpPr>
        <p:spPr>
          <a:xfrm>
            <a:off x="6322219" y="3667125"/>
            <a:ext cx="47626" cy="535782"/>
          </a:xfrm>
          <a:custGeom>
            <a:avLst/>
            <a:gdLst/>
            <a:ahLst/>
            <a:cxnLst/>
            <a:rect l="0" t="0" r="0" b="0"/>
            <a:pathLst>
              <a:path w="47626" h="535782">
                <a:moveTo>
                  <a:pt x="47625" y="0"/>
                </a:moveTo>
                <a:lnTo>
                  <a:pt x="47625" y="10251"/>
                </a:lnTo>
                <a:lnTo>
                  <a:pt x="39442" y="21085"/>
                </a:lnTo>
                <a:lnTo>
                  <a:pt x="36822" y="32117"/>
                </a:lnTo>
                <a:lnTo>
                  <a:pt x="35731" y="75411"/>
                </a:lnTo>
                <a:lnTo>
                  <a:pt x="32197" y="83346"/>
                </a:lnTo>
                <a:lnTo>
                  <a:pt x="29402" y="87314"/>
                </a:lnTo>
                <a:lnTo>
                  <a:pt x="25469" y="105540"/>
                </a:lnTo>
                <a:lnTo>
                  <a:pt x="23909" y="158888"/>
                </a:lnTo>
                <a:lnTo>
                  <a:pt x="23818" y="214321"/>
                </a:lnTo>
                <a:lnTo>
                  <a:pt x="23813" y="269875"/>
                </a:lnTo>
                <a:lnTo>
                  <a:pt x="20285" y="313091"/>
                </a:lnTo>
                <a:lnTo>
                  <a:pt x="12397" y="370220"/>
                </a:lnTo>
                <a:lnTo>
                  <a:pt x="10612" y="419663"/>
                </a:lnTo>
                <a:lnTo>
                  <a:pt x="2488" y="443073"/>
                </a:lnTo>
                <a:lnTo>
                  <a:pt x="19" y="499990"/>
                </a:lnTo>
                <a:lnTo>
                  <a:pt x="0" y="53578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SMARTInkShape-242"/>
          <p:cNvSpPr/>
          <p:nvPr/>
        </p:nvSpPr>
        <p:spPr>
          <a:xfrm>
            <a:off x="7227094" y="3643313"/>
            <a:ext cx="35720" cy="500063"/>
          </a:xfrm>
          <a:custGeom>
            <a:avLst/>
            <a:gdLst/>
            <a:ahLst/>
            <a:cxnLst/>
            <a:rect l="0" t="0" r="0" b="0"/>
            <a:pathLst>
              <a:path w="35720" h="500063">
                <a:moveTo>
                  <a:pt x="35719" y="0"/>
                </a:moveTo>
                <a:lnTo>
                  <a:pt x="25467" y="0"/>
                </a:lnTo>
                <a:lnTo>
                  <a:pt x="24916" y="1322"/>
                </a:lnTo>
                <a:lnTo>
                  <a:pt x="23813" y="58418"/>
                </a:lnTo>
                <a:lnTo>
                  <a:pt x="20285" y="69179"/>
                </a:lnTo>
                <a:lnTo>
                  <a:pt x="15630" y="78371"/>
                </a:lnTo>
                <a:lnTo>
                  <a:pt x="12642" y="98579"/>
                </a:lnTo>
                <a:lnTo>
                  <a:pt x="11918" y="156946"/>
                </a:lnTo>
                <a:lnTo>
                  <a:pt x="13232" y="183774"/>
                </a:lnTo>
                <a:lnTo>
                  <a:pt x="22709" y="222111"/>
                </a:lnTo>
                <a:lnTo>
                  <a:pt x="23784" y="281635"/>
                </a:lnTo>
                <a:lnTo>
                  <a:pt x="23811" y="338546"/>
                </a:lnTo>
                <a:lnTo>
                  <a:pt x="23812" y="370868"/>
                </a:lnTo>
                <a:lnTo>
                  <a:pt x="20285" y="380025"/>
                </a:lnTo>
                <a:lnTo>
                  <a:pt x="17492" y="384319"/>
                </a:lnTo>
                <a:lnTo>
                  <a:pt x="13561" y="403002"/>
                </a:lnTo>
                <a:lnTo>
                  <a:pt x="11925" y="461794"/>
                </a:lnTo>
                <a:lnTo>
                  <a:pt x="11910" y="473394"/>
                </a:lnTo>
                <a:lnTo>
                  <a:pt x="2483" y="488825"/>
                </a:lnTo>
                <a:lnTo>
                  <a:pt x="0" y="50006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SMARTInkShape-243"/>
          <p:cNvSpPr/>
          <p:nvPr/>
        </p:nvSpPr>
        <p:spPr>
          <a:xfrm>
            <a:off x="7953375" y="3714750"/>
            <a:ext cx="59532" cy="392907"/>
          </a:xfrm>
          <a:custGeom>
            <a:avLst/>
            <a:gdLst/>
            <a:ahLst/>
            <a:cxnLst/>
            <a:rect l="0" t="0" r="0" b="0"/>
            <a:pathLst>
              <a:path w="59532" h="392907">
                <a:moveTo>
                  <a:pt x="59531" y="0"/>
                </a:moveTo>
                <a:lnTo>
                  <a:pt x="59531" y="28332"/>
                </a:lnTo>
                <a:lnTo>
                  <a:pt x="56004" y="35964"/>
                </a:lnTo>
                <a:lnTo>
                  <a:pt x="53211" y="39851"/>
                </a:lnTo>
                <a:lnTo>
                  <a:pt x="37519" y="97077"/>
                </a:lnTo>
                <a:lnTo>
                  <a:pt x="32428" y="131732"/>
                </a:lnTo>
                <a:lnTo>
                  <a:pt x="26365" y="155008"/>
                </a:lnTo>
                <a:lnTo>
                  <a:pt x="23912" y="207487"/>
                </a:lnTo>
                <a:lnTo>
                  <a:pt x="22519" y="230517"/>
                </a:lnTo>
                <a:lnTo>
                  <a:pt x="12643" y="282242"/>
                </a:lnTo>
                <a:lnTo>
                  <a:pt x="11915" y="340945"/>
                </a:lnTo>
                <a:lnTo>
                  <a:pt x="11910" y="349086"/>
                </a:lnTo>
                <a:lnTo>
                  <a:pt x="8379" y="357115"/>
                </a:lnTo>
                <a:lnTo>
                  <a:pt x="3724" y="365093"/>
                </a:lnTo>
                <a:lnTo>
                  <a:pt x="146" y="380302"/>
                </a:lnTo>
                <a:lnTo>
                  <a:pt x="0" y="392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8" name="SMARTInkShape-Group52"/>
          <p:cNvGrpSpPr/>
          <p:nvPr/>
        </p:nvGrpSpPr>
        <p:grpSpPr>
          <a:xfrm>
            <a:off x="4643438" y="3750628"/>
            <a:ext cx="7274560" cy="1748199"/>
            <a:chOff x="4643438" y="3750628"/>
            <a:chExt cx="7274560" cy="1748199"/>
          </a:xfrm>
        </p:grpSpPr>
        <p:sp>
          <p:nvSpPr>
            <p:cNvPr id="44" name="SMARTInkShape-244"/>
            <p:cNvSpPr/>
            <p:nvPr/>
          </p:nvSpPr>
          <p:spPr>
            <a:xfrm>
              <a:off x="4643438" y="4464844"/>
              <a:ext cx="4036219" cy="535781"/>
            </a:xfrm>
            <a:custGeom>
              <a:avLst/>
              <a:gdLst/>
              <a:ahLst/>
              <a:cxnLst/>
              <a:rect l="0" t="0" r="0" b="0"/>
              <a:pathLst>
                <a:path w="4036219" h="535781">
                  <a:moveTo>
                    <a:pt x="23812" y="0"/>
                  </a:moveTo>
                  <a:lnTo>
                    <a:pt x="7240" y="0"/>
                  </a:lnTo>
                  <a:lnTo>
                    <a:pt x="4826" y="1323"/>
                  </a:lnTo>
                  <a:lnTo>
                    <a:pt x="3218" y="3527"/>
                  </a:lnTo>
                  <a:lnTo>
                    <a:pt x="188" y="11416"/>
                  </a:lnTo>
                  <a:lnTo>
                    <a:pt x="0" y="35184"/>
                  </a:lnTo>
                  <a:lnTo>
                    <a:pt x="10251" y="45923"/>
                  </a:lnTo>
                  <a:lnTo>
                    <a:pt x="12902" y="56794"/>
                  </a:lnTo>
                  <a:lnTo>
                    <a:pt x="18081" y="64047"/>
                  </a:lnTo>
                  <a:lnTo>
                    <a:pt x="24793" y="68153"/>
                  </a:lnTo>
                  <a:lnTo>
                    <a:pt x="33560" y="70788"/>
                  </a:lnTo>
                  <a:lnTo>
                    <a:pt x="44798" y="79492"/>
                  </a:lnTo>
                  <a:lnTo>
                    <a:pt x="55900" y="83525"/>
                  </a:lnTo>
                  <a:lnTo>
                    <a:pt x="67568" y="91188"/>
                  </a:lnTo>
                  <a:lnTo>
                    <a:pt x="79404" y="94046"/>
                  </a:lnTo>
                  <a:lnTo>
                    <a:pt x="87325" y="94715"/>
                  </a:lnTo>
                  <a:lnTo>
                    <a:pt x="95255" y="98539"/>
                  </a:lnTo>
                  <a:lnTo>
                    <a:pt x="103190" y="103327"/>
                  </a:lnTo>
                  <a:lnTo>
                    <a:pt x="116417" y="106022"/>
                  </a:lnTo>
                  <a:lnTo>
                    <a:pt x="174517" y="107127"/>
                  </a:lnTo>
                  <a:lnTo>
                    <a:pt x="231391" y="107155"/>
                  </a:lnTo>
                  <a:lnTo>
                    <a:pt x="287413" y="107156"/>
                  </a:lnTo>
                  <a:lnTo>
                    <a:pt x="340293" y="107156"/>
                  </a:lnTo>
                  <a:lnTo>
                    <a:pt x="362030" y="105833"/>
                  </a:lnTo>
                  <a:lnTo>
                    <a:pt x="408857" y="96353"/>
                  </a:lnTo>
                  <a:lnTo>
                    <a:pt x="464348" y="95314"/>
                  </a:lnTo>
                  <a:lnTo>
                    <a:pt x="519906" y="95254"/>
                  </a:lnTo>
                  <a:lnTo>
                    <a:pt x="575468" y="95250"/>
                  </a:lnTo>
                  <a:lnTo>
                    <a:pt x="631031" y="95250"/>
                  </a:lnTo>
                  <a:lnTo>
                    <a:pt x="670718" y="96573"/>
                  </a:lnTo>
                  <a:lnTo>
                    <a:pt x="718343" y="106053"/>
                  </a:lnTo>
                  <a:lnTo>
                    <a:pt x="777433" y="107092"/>
                  </a:lnTo>
                  <a:lnTo>
                    <a:pt x="832701" y="107150"/>
                  </a:lnTo>
                  <a:lnTo>
                    <a:pt x="888956" y="107156"/>
                  </a:lnTo>
                  <a:lnTo>
                    <a:pt x="932209" y="110684"/>
                  </a:lnTo>
                  <a:lnTo>
                    <a:pt x="987482" y="118327"/>
                  </a:lnTo>
                  <a:lnTo>
                    <a:pt x="1003766" y="120058"/>
                  </a:lnTo>
                  <a:lnTo>
                    <a:pt x="1059872" y="129837"/>
                  </a:lnTo>
                  <a:lnTo>
                    <a:pt x="1086325" y="131956"/>
                  </a:lnTo>
                  <a:lnTo>
                    <a:pt x="1134964" y="141742"/>
                  </a:lnTo>
                  <a:lnTo>
                    <a:pt x="1158846" y="143862"/>
                  </a:lnTo>
                  <a:lnTo>
                    <a:pt x="1214435" y="163449"/>
                  </a:lnTo>
                  <a:lnTo>
                    <a:pt x="1262307" y="175767"/>
                  </a:lnTo>
                  <a:lnTo>
                    <a:pt x="1321376" y="202473"/>
                  </a:lnTo>
                  <a:lnTo>
                    <a:pt x="1337371" y="209050"/>
                  </a:lnTo>
                  <a:lnTo>
                    <a:pt x="1377143" y="219940"/>
                  </a:lnTo>
                  <a:lnTo>
                    <a:pt x="1429484" y="250095"/>
                  </a:lnTo>
                  <a:lnTo>
                    <a:pt x="1478035" y="277816"/>
                  </a:lnTo>
                  <a:lnTo>
                    <a:pt x="1533738" y="324947"/>
                  </a:lnTo>
                  <a:lnTo>
                    <a:pt x="1590258" y="378019"/>
                  </a:lnTo>
                  <a:lnTo>
                    <a:pt x="1634663" y="431928"/>
                  </a:lnTo>
                  <a:lnTo>
                    <a:pt x="1685298" y="484088"/>
                  </a:lnTo>
                  <a:lnTo>
                    <a:pt x="1693151" y="500042"/>
                  </a:lnTo>
                  <a:lnTo>
                    <a:pt x="1712681" y="522013"/>
                  </a:lnTo>
                  <a:lnTo>
                    <a:pt x="1714452" y="535242"/>
                  </a:lnTo>
                  <a:lnTo>
                    <a:pt x="1726363" y="535780"/>
                  </a:lnTo>
                  <a:lnTo>
                    <a:pt x="1726406" y="484139"/>
                  </a:lnTo>
                  <a:lnTo>
                    <a:pt x="1729933" y="476228"/>
                  </a:lnTo>
                  <a:lnTo>
                    <a:pt x="1736657" y="466691"/>
                  </a:lnTo>
                  <a:lnTo>
                    <a:pt x="1739308" y="448442"/>
                  </a:lnTo>
                  <a:lnTo>
                    <a:pt x="1741622" y="445805"/>
                  </a:lnTo>
                  <a:lnTo>
                    <a:pt x="1744487" y="444047"/>
                  </a:lnTo>
                  <a:lnTo>
                    <a:pt x="1746398" y="441553"/>
                  </a:lnTo>
                  <a:lnTo>
                    <a:pt x="1752991" y="428043"/>
                  </a:lnTo>
                  <a:lnTo>
                    <a:pt x="1778162" y="400809"/>
                  </a:lnTo>
                  <a:lnTo>
                    <a:pt x="1786009" y="396419"/>
                  </a:lnTo>
                  <a:lnTo>
                    <a:pt x="1805790" y="392046"/>
                  </a:lnTo>
                  <a:lnTo>
                    <a:pt x="1821657" y="383574"/>
                  </a:lnTo>
                  <a:lnTo>
                    <a:pt x="1878214" y="368127"/>
                  </a:lnTo>
                  <a:lnTo>
                    <a:pt x="1907271" y="358889"/>
                  </a:lnTo>
                  <a:lnTo>
                    <a:pt x="1960752" y="357217"/>
                  </a:lnTo>
                  <a:lnTo>
                    <a:pt x="1996401" y="355867"/>
                  </a:lnTo>
                  <a:lnTo>
                    <a:pt x="2026217" y="346936"/>
                  </a:lnTo>
                  <a:lnTo>
                    <a:pt x="2083832" y="345345"/>
                  </a:lnTo>
                  <a:lnTo>
                    <a:pt x="2098251" y="343987"/>
                  </a:lnTo>
                  <a:lnTo>
                    <a:pt x="2121816" y="335863"/>
                  </a:lnTo>
                  <a:lnTo>
                    <a:pt x="2167157" y="330066"/>
                  </a:lnTo>
                  <a:lnTo>
                    <a:pt x="2184232" y="325290"/>
                  </a:lnTo>
                  <a:lnTo>
                    <a:pt x="2241249" y="320481"/>
                  </a:lnTo>
                  <a:lnTo>
                    <a:pt x="2289872" y="310695"/>
                  </a:lnTo>
                  <a:lnTo>
                    <a:pt x="2313753" y="308575"/>
                  </a:lnTo>
                  <a:lnTo>
                    <a:pt x="2362727" y="298789"/>
                  </a:lnTo>
                  <a:lnTo>
                    <a:pt x="2402579" y="294352"/>
                  </a:lnTo>
                  <a:lnTo>
                    <a:pt x="2436322" y="287449"/>
                  </a:lnTo>
                  <a:lnTo>
                    <a:pt x="2490714" y="285899"/>
                  </a:lnTo>
                  <a:lnTo>
                    <a:pt x="2544712" y="276345"/>
                  </a:lnTo>
                  <a:lnTo>
                    <a:pt x="2595382" y="274173"/>
                  </a:lnTo>
                  <a:lnTo>
                    <a:pt x="2633989" y="270381"/>
                  </a:lnTo>
                  <a:lnTo>
                    <a:pt x="2682986" y="263049"/>
                  </a:lnTo>
                  <a:lnTo>
                    <a:pt x="2738974" y="262084"/>
                  </a:lnTo>
                  <a:lnTo>
                    <a:pt x="2794511" y="252533"/>
                  </a:lnTo>
                  <a:lnTo>
                    <a:pt x="2845383" y="250360"/>
                  </a:lnTo>
                  <a:lnTo>
                    <a:pt x="2895020" y="250074"/>
                  </a:lnTo>
                  <a:lnTo>
                    <a:pt x="2952987" y="250037"/>
                  </a:lnTo>
                  <a:lnTo>
                    <a:pt x="3004129" y="250032"/>
                  </a:lnTo>
                  <a:lnTo>
                    <a:pt x="3060400" y="250031"/>
                  </a:lnTo>
                  <a:lnTo>
                    <a:pt x="3110078" y="250031"/>
                  </a:lnTo>
                  <a:lnTo>
                    <a:pt x="3166074" y="250031"/>
                  </a:lnTo>
                  <a:lnTo>
                    <a:pt x="3216386" y="250031"/>
                  </a:lnTo>
                  <a:lnTo>
                    <a:pt x="3274441" y="255927"/>
                  </a:lnTo>
                  <a:lnTo>
                    <a:pt x="3325597" y="250807"/>
                  </a:lnTo>
                  <a:lnTo>
                    <a:pt x="3381869" y="250133"/>
                  </a:lnTo>
                  <a:lnTo>
                    <a:pt x="3437442" y="250045"/>
                  </a:lnTo>
                  <a:lnTo>
                    <a:pt x="3489643" y="250033"/>
                  </a:lnTo>
                  <a:lnTo>
                    <a:pt x="3541888" y="250031"/>
                  </a:lnTo>
                  <a:lnTo>
                    <a:pt x="3596442" y="240607"/>
                  </a:lnTo>
                  <a:lnTo>
                    <a:pt x="3647135" y="237129"/>
                  </a:lnTo>
                  <a:lnTo>
                    <a:pt x="3703347" y="221596"/>
                  </a:lnTo>
                  <a:lnTo>
                    <a:pt x="3758913" y="211744"/>
                  </a:lnTo>
                  <a:lnTo>
                    <a:pt x="3813224" y="199698"/>
                  </a:lnTo>
                  <a:lnTo>
                    <a:pt x="3868769" y="178356"/>
                  </a:lnTo>
                  <a:lnTo>
                    <a:pt x="3920617" y="154760"/>
                  </a:lnTo>
                  <a:lnTo>
                    <a:pt x="3946845" y="142869"/>
                  </a:lnTo>
                  <a:lnTo>
                    <a:pt x="4003873" y="103187"/>
                  </a:lnTo>
                  <a:lnTo>
                    <a:pt x="4012142" y="98777"/>
                  </a:lnTo>
                  <a:lnTo>
                    <a:pt x="4020225" y="95495"/>
                  </a:lnTo>
                  <a:lnTo>
                    <a:pt x="4033851" y="85205"/>
                  </a:lnTo>
                  <a:lnTo>
                    <a:pt x="4035166" y="80643"/>
                  </a:lnTo>
                  <a:lnTo>
                    <a:pt x="4036218" y="714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SMARTInkShape-245"/>
            <p:cNvSpPr/>
            <p:nvPr/>
          </p:nvSpPr>
          <p:spPr>
            <a:xfrm>
              <a:off x="6119981" y="5167313"/>
              <a:ext cx="213894" cy="331514"/>
            </a:xfrm>
            <a:custGeom>
              <a:avLst/>
              <a:gdLst/>
              <a:ahLst/>
              <a:cxnLst/>
              <a:rect l="0" t="0" r="0" b="0"/>
              <a:pathLst>
                <a:path w="213894" h="331514">
                  <a:moveTo>
                    <a:pt x="142707" y="0"/>
                  </a:moveTo>
                  <a:lnTo>
                    <a:pt x="132455" y="0"/>
                  </a:lnTo>
                  <a:lnTo>
                    <a:pt x="113439" y="9505"/>
                  </a:lnTo>
                  <a:lnTo>
                    <a:pt x="54994" y="45019"/>
                  </a:lnTo>
                  <a:lnTo>
                    <a:pt x="21974" y="73756"/>
                  </a:lnTo>
                  <a:lnTo>
                    <a:pt x="16287" y="82610"/>
                  </a:lnTo>
                  <a:lnTo>
                    <a:pt x="12437" y="90955"/>
                  </a:lnTo>
                  <a:lnTo>
                    <a:pt x="4154" y="103090"/>
                  </a:lnTo>
                  <a:lnTo>
                    <a:pt x="400" y="116698"/>
                  </a:lnTo>
                  <a:lnTo>
                    <a:pt x="0" y="124682"/>
                  </a:lnTo>
                  <a:lnTo>
                    <a:pt x="3434" y="131702"/>
                  </a:lnTo>
                  <a:lnTo>
                    <a:pt x="16418" y="146988"/>
                  </a:lnTo>
                  <a:lnTo>
                    <a:pt x="23959" y="151317"/>
                  </a:lnTo>
                  <a:lnTo>
                    <a:pt x="31722" y="154564"/>
                  </a:lnTo>
                  <a:lnTo>
                    <a:pt x="39581" y="160418"/>
                  </a:lnTo>
                  <a:lnTo>
                    <a:pt x="51012" y="163900"/>
                  </a:lnTo>
                  <a:lnTo>
                    <a:pt x="72322" y="169389"/>
                  </a:lnTo>
                  <a:lnTo>
                    <a:pt x="91866" y="179394"/>
                  </a:lnTo>
                  <a:lnTo>
                    <a:pt x="96906" y="183095"/>
                  </a:lnTo>
                  <a:lnTo>
                    <a:pt x="109563" y="187209"/>
                  </a:lnTo>
                  <a:lnTo>
                    <a:pt x="131563" y="193052"/>
                  </a:lnTo>
                  <a:lnTo>
                    <a:pt x="151311" y="203162"/>
                  </a:lnTo>
                  <a:lnTo>
                    <a:pt x="204494" y="242107"/>
                  </a:lnTo>
                  <a:lnTo>
                    <a:pt x="209855" y="250037"/>
                  </a:lnTo>
                  <a:lnTo>
                    <a:pt x="212873" y="261939"/>
                  </a:lnTo>
                  <a:lnTo>
                    <a:pt x="213893" y="277812"/>
                  </a:lnTo>
                  <a:lnTo>
                    <a:pt x="210505" y="285750"/>
                  </a:lnTo>
                  <a:lnTo>
                    <a:pt x="205912" y="293687"/>
                  </a:lnTo>
                  <a:lnTo>
                    <a:pt x="202004" y="305593"/>
                  </a:lnTo>
                  <a:lnTo>
                    <a:pt x="196401" y="313531"/>
                  </a:lnTo>
                  <a:lnTo>
                    <a:pt x="185973" y="317941"/>
                  </a:lnTo>
                  <a:lnTo>
                    <a:pt x="173843" y="321223"/>
                  </a:lnTo>
                  <a:lnTo>
                    <a:pt x="155276" y="330582"/>
                  </a:lnTo>
                  <a:lnTo>
                    <a:pt x="151086" y="331513"/>
                  </a:lnTo>
                  <a:lnTo>
                    <a:pt x="148293" y="330811"/>
                  </a:lnTo>
                  <a:lnTo>
                    <a:pt x="146431" y="329020"/>
                  </a:lnTo>
                  <a:lnTo>
                    <a:pt x="145189" y="326502"/>
                  </a:lnTo>
                  <a:lnTo>
                    <a:pt x="143038" y="324825"/>
                  </a:lnTo>
                  <a:lnTo>
                    <a:pt x="137122" y="322960"/>
                  </a:lnTo>
                  <a:lnTo>
                    <a:pt x="135015" y="321140"/>
                  </a:lnTo>
                  <a:lnTo>
                    <a:pt x="127520" y="306828"/>
                  </a:lnTo>
                  <a:lnTo>
                    <a:pt x="124644" y="303770"/>
                  </a:lnTo>
                  <a:lnTo>
                    <a:pt x="121450" y="293318"/>
                  </a:lnTo>
                  <a:lnTo>
                    <a:pt x="119399" y="271369"/>
                  </a:lnTo>
                  <a:lnTo>
                    <a:pt x="129190" y="219371"/>
                  </a:lnTo>
                  <a:lnTo>
                    <a:pt x="142831" y="161459"/>
                  </a:lnTo>
                  <a:lnTo>
                    <a:pt x="154727" y="104296"/>
                  </a:lnTo>
                  <a:lnTo>
                    <a:pt x="165310" y="56982"/>
                  </a:lnTo>
                  <a:lnTo>
                    <a:pt x="165982" y="46051"/>
                  </a:lnTo>
                  <a:lnTo>
                    <a:pt x="169808" y="36783"/>
                  </a:lnTo>
                  <a:lnTo>
                    <a:pt x="174595" y="28254"/>
                  </a:lnTo>
                  <a:lnTo>
                    <a:pt x="178089" y="12193"/>
                  </a:lnTo>
                  <a:lnTo>
                    <a:pt x="178425"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SMARTInkShape-246"/>
            <p:cNvSpPr/>
            <p:nvPr/>
          </p:nvSpPr>
          <p:spPr>
            <a:xfrm>
              <a:off x="6488907" y="5108272"/>
              <a:ext cx="200694" cy="356534"/>
            </a:xfrm>
            <a:custGeom>
              <a:avLst/>
              <a:gdLst/>
              <a:ahLst/>
              <a:cxnLst/>
              <a:rect l="0" t="0" r="0" b="0"/>
              <a:pathLst>
                <a:path w="200694" h="356534">
                  <a:moveTo>
                    <a:pt x="178593" y="11416"/>
                  </a:moveTo>
                  <a:lnTo>
                    <a:pt x="168342" y="1164"/>
                  </a:lnTo>
                  <a:lnTo>
                    <a:pt x="160856" y="0"/>
                  </a:lnTo>
                  <a:lnTo>
                    <a:pt x="136970" y="929"/>
                  </a:lnTo>
                  <a:lnTo>
                    <a:pt x="86758" y="14213"/>
                  </a:lnTo>
                  <a:lnTo>
                    <a:pt x="75600" y="19274"/>
                  </a:lnTo>
                  <a:lnTo>
                    <a:pt x="55766" y="23445"/>
                  </a:lnTo>
                  <a:lnTo>
                    <a:pt x="36543" y="32508"/>
                  </a:lnTo>
                  <a:lnTo>
                    <a:pt x="15983" y="36193"/>
                  </a:lnTo>
                  <a:lnTo>
                    <a:pt x="2365" y="45432"/>
                  </a:lnTo>
                  <a:lnTo>
                    <a:pt x="1051" y="49905"/>
                  </a:lnTo>
                  <a:lnTo>
                    <a:pt x="0" y="98888"/>
                  </a:lnTo>
                  <a:lnTo>
                    <a:pt x="11688" y="154074"/>
                  </a:lnTo>
                  <a:lnTo>
                    <a:pt x="11760" y="158115"/>
                  </a:lnTo>
                  <a:lnTo>
                    <a:pt x="15369" y="166133"/>
                  </a:lnTo>
                  <a:lnTo>
                    <a:pt x="20059" y="174106"/>
                  </a:lnTo>
                  <a:lnTo>
                    <a:pt x="23070" y="190003"/>
                  </a:lnTo>
                  <a:lnTo>
                    <a:pt x="23811" y="213773"/>
                  </a:lnTo>
                  <a:lnTo>
                    <a:pt x="23812" y="207486"/>
                  </a:lnTo>
                  <a:lnTo>
                    <a:pt x="27339" y="200864"/>
                  </a:lnTo>
                  <a:lnTo>
                    <a:pt x="31994" y="193511"/>
                  </a:lnTo>
                  <a:lnTo>
                    <a:pt x="34063" y="185833"/>
                  </a:lnTo>
                  <a:lnTo>
                    <a:pt x="35938" y="183256"/>
                  </a:lnTo>
                  <a:lnTo>
                    <a:pt x="38510" y="181539"/>
                  </a:lnTo>
                  <a:lnTo>
                    <a:pt x="41549" y="180394"/>
                  </a:lnTo>
                  <a:lnTo>
                    <a:pt x="52145" y="166140"/>
                  </a:lnTo>
                  <a:lnTo>
                    <a:pt x="59394" y="148449"/>
                  </a:lnTo>
                  <a:lnTo>
                    <a:pt x="62086" y="146427"/>
                  </a:lnTo>
                  <a:lnTo>
                    <a:pt x="68604" y="142858"/>
                  </a:lnTo>
                  <a:lnTo>
                    <a:pt x="91380" y="123556"/>
                  </a:lnTo>
                  <a:lnTo>
                    <a:pt x="103216" y="120049"/>
                  </a:lnTo>
                  <a:lnTo>
                    <a:pt x="146843" y="118589"/>
                  </a:lnTo>
                  <a:lnTo>
                    <a:pt x="154781" y="122107"/>
                  </a:lnTo>
                  <a:lnTo>
                    <a:pt x="158749" y="124898"/>
                  </a:lnTo>
                  <a:lnTo>
                    <a:pt x="163159" y="131526"/>
                  </a:lnTo>
                  <a:lnTo>
                    <a:pt x="166442" y="138881"/>
                  </a:lnTo>
                  <a:lnTo>
                    <a:pt x="185534" y="163592"/>
                  </a:lnTo>
                  <a:lnTo>
                    <a:pt x="191386" y="196847"/>
                  </a:lnTo>
                  <a:lnTo>
                    <a:pt x="198553" y="210850"/>
                  </a:lnTo>
                  <a:lnTo>
                    <a:pt x="200693" y="223966"/>
                  </a:lnTo>
                  <a:lnTo>
                    <a:pt x="198117" y="235087"/>
                  </a:lnTo>
                  <a:lnTo>
                    <a:pt x="193885" y="245763"/>
                  </a:lnTo>
                  <a:lnTo>
                    <a:pt x="190180" y="265325"/>
                  </a:lnTo>
                  <a:lnTo>
                    <a:pt x="166436" y="306352"/>
                  </a:lnTo>
                  <a:lnTo>
                    <a:pt x="157315" y="315800"/>
                  </a:lnTo>
                  <a:lnTo>
                    <a:pt x="124124" y="339392"/>
                  </a:lnTo>
                  <a:lnTo>
                    <a:pt x="81072" y="354831"/>
                  </a:lnTo>
                  <a:lnTo>
                    <a:pt x="62031" y="356533"/>
                  </a:lnTo>
                  <a:lnTo>
                    <a:pt x="48180" y="345277"/>
                  </a:lnTo>
                  <a:lnTo>
                    <a:pt x="35718" y="33288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SMARTInkShape-247"/>
            <p:cNvSpPr/>
            <p:nvPr/>
          </p:nvSpPr>
          <p:spPr>
            <a:xfrm>
              <a:off x="8405813" y="3750628"/>
              <a:ext cx="71433" cy="130811"/>
            </a:xfrm>
            <a:custGeom>
              <a:avLst/>
              <a:gdLst/>
              <a:ahLst/>
              <a:cxnLst/>
              <a:rect l="0" t="0" r="0" b="0"/>
              <a:pathLst>
                <a:path w="71433" h="130811">
                  <a:moveTo>
                    <a:pt x="0" y="71278"/>
                  </a:moveTo>
                  <a:lnTo>
                    <a:pt x="0" y="17840"/>
                  </a:lnTo>
                  <a:lnTo>
                    <a:pt x="1323" y="15809"/>
                  </a:lnTo>
                  <a:lnTo>
                    <a:pt x="3527" y="14455"/>
                  </a:lnTo>
                  <a:lnTo>
                    <a:pt x="6320" y="13552"/>
                  </a:lnTo>
                  <a:lnTo>
                    <a:pt x="21666" y="1654"/>
                  </a:lnTo>
                  <a:lnTo>
                    <a:pt x="29497" y="378"/>
                  </a:lnTo>
                  <a:lnTo>
                    <a:pt x="40195" y="0"/>
                  </a:lnTo>
                  <a:lnTo>
                    <a:pt x="42672" y="1270"/>
                  </a:lnTo>
                  <a:lnTo>
                    <a:pt x="44323" y="3439"/>
                  </a:lnTo>
                  <a:lnTo>
                    <a:pt x="45423" y="6209"/>
                  </a:lnTo>
                  <a:lnTo>
                    <a:pt x="47480" y="8055"/>
                  </a:lnTo>
                  <a:lnTo>
                    <a:pt x="60286" y="14546"/>
                  </a:lnTo>
                  <a:lnTo>
                    <a:pt x="69234" y="21854"/>
                  </a:lnTo>
                  <a:lnTo>
                    <a:pt x="70458" y="26382"/>
                  </a:lnTo>
                  <a:lnTo>
                    <a:pt x="71432" y="75261"/>
                  </a:lnTo>
                  <a:lnTo>
                    <a:pt x="67907" y="83191"/>
                  </a:lnTo>
                  <a:lnTo>
                    <a:pt x="63253" y="91125"/>
                  </a:lnTo>
                  <a:lnTo>
                    <a:pt x="61185" y="99061"/>
                  </a:lnTo>
                  <a:lnTo>
                    <a:pt x="59311" y="101706"/>
                  </a:lnTo>
                  <a:lnTo>
                    <a:pt x="56739" y="103470"/>
                  </a:lnTo>
                  <a:lnTo>
                    <a:pt x="50352" y="106752"/>
                  </a:lnTo>
                  <a:lnTo>
                    <a:pt x="23812" y="13081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SMARTInkShape-248"/>
            <p:cNvSpPr/>
            <p:nvPr/>
          </p:nvSpPr>
          <p:spPr>
            <a:xfrm>
              <a:off x="8453438" y="3964781"/>
              <a:ext cx="11907" cy="1"/>
            </a:xfrm>
            <a:custGeom>
              <a:avLst/>
              <a:gdLst/>
              <a:ahLst/>
              <a:cxnLst/>
              <a:rect l="0" t="0" r="0" b="0"/>
              <a:pathLst>
                <a:path w="11907" h="1">
                  <a:moveTo>
                    <a:pt x="11906"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SMARTInkShape-249"/>
            <p:cNvSpPr/>
            <p:nvPr/>
          </p:nvSpPr>
          <p:spPr>
            <a:xfrm>
              <a:off x="9263270" y="3952875"/>
              <a:ext cx="190294" cy="392846"/>
            </a:xfrm>
            <a:custGeom>
              <a:avLst/>
              <a:gdLst/>
              <a:ahLst/>
              <a:cxnLst/>
              <a:rect l="0" t="0" r="0" b="0"/>
              <a:pathLst>
                <a:path w="190294" h="392846">
                  <a:moveTo>
                    <a:pt x="142668" y="59531"/>
                  </a:moveTo>
                  <a:lnTo>
                    <a:pt x="130907" y="59531"/>
                  </a:lnTo>
                  <a:lnTo>
                    <a:pt x="130805" y="65852"/>
                  </a:lnTo>
                  <a:lnTo>
                    <a:pt x="129467" y="67714"/>
                  </a:lnTo>
                  <a:lnTo>
                    <a:pt x="124453" y="69783"/>
                  </a:lnTo>
                  <a:lnTo>
                    <a:pt x="103113" y="74747"/>
                  </a:lnTo>
                  <a:lnTo>
                    <a:pt x="85528" y="84324"/>
                  </a:lnTo>
                  <a:lnTo>
                    <a:pt x="27929" y="127012"/>
                  </a:lnTo>
                  <a:lnTo>
                    <a:pt x="5115" y="150813"/>
                  </a:lnTo>
                  <a:lnTo>
                    <a:pt x="2158" y="158750"/>
                  </a:lnTo>
                  <a:lnTo>
                    <a:pt x="0" y="182563"/>
                  </a:lnTo>
                  <a:lnTo>
                    <a:pt x="3412" y="190500"/>
                  </a:lnTo>
                  <a:lnTo>
                    <a:pt x="27785" y="218281"/>
                  </a:lnTo>
                  <a:lnTo>
                    <a:pt x="81034" y="254000"/>
                  </a:lnTo>
                  <a:lnTo>
                    <a:pt x="139213" y="285750"/>
                  </a:lnTo>
                  <a:lnTo>
                    <a:pt x="157860" y="301625"/>
                  </a:lnTo>
                  <a:lnTo>
                    <a:pt x="170246" y="319852"/>
                  </a:lnTo>
                  <a:lnTo>
                    <a:pt x="175974" y="335689"/>
                  </a:lnTo>
                  <a:lnTo>
                    <a:pt x="178323" y="373019"/>
                  </a:lnTo>
                  <a:lnTo>
                    <a:pt x="174830" y="380981"/>
                  </a:lnTo>
                  <a:lnTo>
                    <a:pt x="172047" y="384956"/>
                  </a:lnTo>
                  <a:lnTo>
                    <a:pt x="165427" y="389373"/>
                  </a:lnTo>
                  <a:lnTo>
                    <a:pt x="154261" y="391859"/>
                  </a:lnTo>
                  <a:lnTo>
                    <a:pt x="116523" y="392845"/>
                  </a:lnTo>
                  <a:lnTo>
                    <a:pt x="107676" y="389351"/>
                  </a:lnTo>
                  <a:lnTo>
                    <a:pt x="103464" y="386568"/>
                  </a:lnTo>
                  <a:lnTo>
                    <a:pt x="100658" y="383389"/>
                  </a:lnTo>
                  <a:lnTo>
                    <a:pt x="85948" y="357095"/>
                  </a:lnTo>
                  <a:lnTo>
                    <a:pt x="76647" y="327826"/>
                  </a:lnTo>
                  <a:lnTo>
                    <a:pt x="86169" y="273751"/>
                  </a:lnTo>
                  <a:lnTo>
                    <a:pt x="92413" y="250004"/>
                  </a:lnTo>
                  <a:lnTo>
                    <a:pt x="97791" y="226211"/>
                  </a:lnTo>
                  <a:lnTo>
                    <a:pt x="122624" y="169170"/>
                  </a:lnTo>
                  <a:lnTo>
                    <a:pt x="158066" y="111270"/>
                  </a:lnTo>
                  <a:lnTo>
                    <a:pt x="175493" y="56894"/>
                  </a:lnTo>
                  <a:lnTo>
                    <a:pt x="186978" y="36766"/>
                  </a:lnTo>
                  <a:lnTo>
                    <a:pt x="190163" y="12192"/>
                  </a:lnTo>
                  <a:lnTo>
                    <a:pt x="190293"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SMARTInkShape-250"/>
            <p:cNvSpPr/>
            <p:nvPr/>
          </p:nvSpPr>
          <p:spPr>
            <a:xfrm>
              <a:off x="9601484" y="4000500"/>
              <a:ext cx="195498" cy="321452"/>
            </a:xfrm>
            <a:custGeom>
              <a:avLst/>
              <a:gdLst/>
              <a:ahLst/>
              <a:cxnLst/>
              <a:rect l="0" t="0" r="0" b="0"/>
              <a:pathLst>
                <a:path w="195498" h="321452">
                  <a:moveTo>
                    <a:pt x="173547" y="0"/>
                  </a:moveTo>
                  <a:lnTo>
                    <a:pt x="117656" y="0"/>
                  </a:lnTo>
                  <a:lnTo>
                    <a:pt x="58587" y="0"/>
                  </a:lnTo>
                  <a:lnTo>
                    <a:pt x="7426" y="0"/>
                  </a:lnTo>
                  <a:lnTo>
                    <a:pt x="707" y="6321"/>
                  </a:lnTo>
                  <a:lnTo>
                    <a:pt x="112" y="8182"/>
                  </a:lnTo>
                  <a:lnTo>
                    <a:pt x="1038" y="9424"/>
                  </a:lnTo>
                  <a:lnTo>
                    <a:pt x="2979" y="10251"/>
                  </a:lnTo>
                  <a:lnTo>
                    <a:pt x="4272" y="12126"/>
                  </a:lnTo>
                  <a:lnTo>
                    <a:pt x="6093" y="21085"/>
                  </a:lnTo>
                  <a:lnTo>
                    <a:pt x="6856" y="74972"/>
                  </a:lnTo>
                  <a:lnTo>
                    <a:pt x="5536" y="103408"/>
                  </a:lnTo>
                  <a:lnTo>
                    <a:pt x="538" y="116956"/>
                  </a:lnTo>
                  <a:lnTo>
                    <a:pt x="0" y="122949"/>
                  </a:lnTo>
                  <a:lnTo>
                    <a:pt x="6815" y="180837"/>
                  </a:lnTo>
                  <a:lnTo>
                    <a:pt x="6860" y="190496"/>
                  </a:lnTo>
                  <a:lnTo>
                    <a:pt x="6860" y="184178"/>
                  </a:lnTo>
                  <a:lnTo>
                    <a:pt x="8183" y="182316"/>
                  </a:lnTo>
                  <a:lnTo>
                    <a:pt x="10387" y="181076"/>
                  </a:lnTo>
                  <a:lnTo>
                    <a:pt x="13180" y="180248"/>
                  </a:lnTo>
                  <a:lnTo>
                    <a:pt x="23432" y="172763"/>
                  </a:lnTo>
                  <a:lnTo>
                    <a:pt x="27454" y="165860"/>
                  </a:lnTo>
                  <a:lnTo>
                    <a:pt x="28527" y="162167"/>
                  </a:lnTo>
                  <a:lnTo>
                    <a:pt x="30565" y="159705"/>
                  </a:lnTo>
                  <a:lnTo>
                    <a:pt x="59037" y="147031"/>
                  </a:lnTo>
                  <a:lnTo>
                    <a:pt x="81820" y="143422"/>
                  </a:lnTo>
                  <a:lnTo>
                    <a:pt x="134593" y="157595"/>
                  </a:lnTo>
                  <a:lnTo>
                    <a:pt x="165420" y="182727"/>
                  </a:lnTo>
                  <a:lnTo>
                    <a:pt x="177460" y="200838"/>
                  </a:lnTo>
                  <a:lnTo>
                    <a:pt x="194566" y="247333"/>
                  </a:lnTo>
                  <a:lnTo>
                    <a:pt x="195497" y="252201"/>
                  </a:lnTo>
                  <a:lnTo>
                    <a:pt x="194795" y="256770"/>
                  </a:lnTo>
                  <a:lnTo>
                    <a:pt x="182589" y="285679"/>
                  </a:lnTo>
                  <a:lnTo>
                    <a:pt x="169013" y="301611"/>
                  </a:lnTo>
                  <a:lnTo>
                    <a:pt x="151184" y="313527"/>
                  </a:lnTo>
                  <a:lnTo>
                    <a:pt x="135465" y="319116"/>
                  </a:lnTo>
                  <a:lnTo>
                    <a:pt x="80446" y="321408"/>
                  </a:lnTo>
                  <a:lnTo>
                    <a:pt x="64235" y="321451"/>
                  </a:lnTo>
                  <a:lnTo>
                    <a:pt x="55291" y="317933"/>
                  </a:lnTo>
                  <a:lnTo>
                    <a:pt x="30672" y="2976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SMARTInkShape-251"/>
            <p:cNvSpPr/>
            <p:nvPr/>
          </p:nvSpPr>
          <p:spPr>
            <a:xfrm>
              <a:off x="9965531" y="4143375"/>
              <a:ext cx="142876" cy="11907"/>
            </a:xfrm>
            <a:custGeom>
              <a:avLst/>
              <a:gdLst/>
              <a:ahLst/>
              <a:cxnLst/>
              <a:rect l="0" t="0" r="0" b="0"/>
              <a:pathLst>
                <a:path w="142876" h="11907">
                  <a:moveTo>
                    <a:pt x="142875" y="11906"/>
                  </a:moveTo>
                  <a:lnTo>
                    <a:pt x="132623" y="1655"/>
                  </a:lnTo>
                  <a:lnTo>
                    <a:pt x="125139" y="490"/>
                  </a:lnTo>
                  <a:lnTo>
                    <a:pt x="71055" y="19"/>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SMARTInkShape-252"/>
            <p:cNvSpPr/>
            <p:nvPr/>
          </p:nvSpPr>
          <p:spPr>
            <a:xfrm>
              <a:off x="10036969" y="4000500"/>
              <a:ext cx="11907" cy="1"/>
            </a:xfrm>
            <a:custGeom>
              <a:avLst/>
              <a:gdLst/>
              <a:ahLst/>
              <a:cxnLst/>
              <a:rect l="0" t="0" r="0" b="0"/>
              <a:pathLst>
                <a:path w="11907" h="1">
                  <a:moveTo>
                    <a:pt x="11906"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SMARTInkShape-253"/>
            <p:cNvSpPr/>
            <p:nvPr/>
          </p:nvSpPr>
          <p:spPr>
            <a:xfrm>
              <a:off x="10048875" y="4286250"/>
              <a:ext cx="11907" cy="1"/>
            </a:xfrm>
            <a:custGeom>
              <a:avLst/>
              <a:gdLst/>
              <a:ahLst/>
              <a:cxnLst/>
              <a:rect l="0" t="0" r="0" b="0"/>
              <a:pathLst>
                <a:path w="11907" h="1">
                  <a:moveTo>
                    <a:pt x="11906"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SMARTInkShape-254"/>
            <p:cNvSpPr/>
            <p:nvPr/>
          </p:nvSpPr>
          <p:spPr>
            <a:xfrm>
              <a:off x="10322719" y="3976688"/>
              <a:ext cx="202407" cy="343419"/>
            </a:xfrm>
            <a:custGeom>
              <a:avLst/>
              <a:gdLst/>
              <a:ahLst/>
              <a:cxnLst/>
              <a:rect l="0" t="0" r="0" b="0"/>
              <a:pathLst>
                <a:path w="202407" h="343419">
                  <a:moveTo>
                    <a:pt x="202406" y="0"/>
                  </a:moveTo>
                  <a:lnTo>
                    <a:pt x="146515" y="0"/>
                  </a:lnTo>
                  <a:lnTo>
                    <a:pt x="110993" y="1322"/>
                  </a:lnTo>
                  <a:lnTo>
                    <a:pt x="74866" y="10251"/>
                  </a:lnTo>
                  <a:lnTo>
                    <a:pt x="15459" y="11900"/>
                  </a:lnTo>
                  <a:lnTo>
                    <a:pt x="14275" y="11902"/>
                  </a:lnTo>
                  <a:lnTo>
                    <a:pt x="13485" y="13226"/>
                  </a:lnTo>
                  <a:lnTo>
                    <a:pt x="12608" y="18226"/>
                  </a:lnTo>
                  <a:lnTo>
                    <a:pt x="11052" y="20087"/>
                  </a:lnTo>
                  <a:lnTo>
                    <a:pt x="1716" y="23322"/>
                  </a:lnTo>
                  <a:lnTo>
                    <a:pt x="762" y="27122"/>
                  </a:lnTo>
                  <a:lnTo>
                    <a:pt x="1" y="86152"/>
                  </a:lnTo>
                  <a:lnTo>
                    <a:pt x="0" y="98874"/>
                  </a:lnTo>
                  <a:lnTo>
                    <a:pt x="11415" y="152665"/>
                  </a:lnTo>
                  <a:lnTo>
                    <a:pt x="11904" y="211946"/>
                  </a:lnTo>
                  <a:lnTo>
                    <a:pt x="11906" y="226055"/>
                  </a:lnTo>
                  <a:lnTo>
                    <a:pt x="11906" y="208477"/>
                  </a:lnTo>
                  <a:lnTo>
                    <a:pt x="15434" y="201577"/>
                  </a:lnTo>
                  <a:lnTo>
                    <a:pt x="20088" y="194100"/>
                  </a:lnTo>
                  <a:lnTo>
                    <a:pt x="22158" y="186367"/>
                  </a:lnTo>
                  <a:lnTo>
                    <a:pt x="24032" y="183776"/>
                  </a:lnTo>
                  <a:lnTo>
                    <a:pt x="26605" y="182048"/>
                  </a:lnTo>
                  <a:lnTo>
                    <a:pt x="32991" y="178806"/>
                  </a:lnTo>
                  <a:lnTo>
                    <a:pt x="40239" y="172955"/>
                  </a:lnTo>
                  <a:lnTo>
                    <a:pt x="51398" y="169472"/>
                  </a:lnTo>
                  <a:lnTo>
                    <a:pt x="86486" y="165731"/>
                  </a:lnTo>
                  <a:lnTo>
                    <a:pt x="110493" y="156484"/>
                  </a:lnTo>
                  <a:lnTo>
                    <a:pt x="114673" y="157240"/>
                  </a:lnTo>
                  <a:lnTo>
                    <a:pt x="128198" y="163300"/>
                  </a:lnTo>
                  <a:lnTo>
                    <a:pt x="147051" y="167006"/>
                  </a:lnTo>
                  <a:lnTo>
                    <a:pt x="161604" y="175895"/>
                  </a:lnTo>
                  <a:lnTo>
                    <a:pt x="174295" y="188230"/>
                  </a:lnTo>
                  <a:lnTo>
                    <a:pt x="197085" y="222502"/>
                  </a:lnTo>
                  <a:lnTo>
                    <a:pt x="201705" y="252203"/>
                  </a:lnTo>
                  <a:lnTo>
                    <a:pt x="190239" y="292479"/>
                  </a:lnTo>
                  <a:lnTo>
                    <a:pt x="174068" y="313371"/>
                  </a:lnTo>
                  <a:lnTo>
                    <a:pt x="158640" y="328051"/>
                  </a:lnTo>
                  <a:lnTo>
                    <a:pt x="142854" y="335850"/>
                  </a:lnTo>
                  <a:lnTo>
                    <a:pt x="138891" y="338994"/>
                  </a:lnTo>
                  <a:lnTo>
                    <a:pt x="127435" y="342486"/>
                  </a:lnTo>
                  <a:lnTo>
                    <a:pt x="120675" y="343418"/>
                  </a:lnTo>
                  <a:lnTo>
                    <a:pt x="109636" y="340925"/>
                  </a:lnTo>
                  <a:lnTo>
                    <a:pt x="98998" y="336730"/>
                  </a:lnTo>
                  <a:lnTo>
                    <a:pt x="79457" y="333046"/>
                  </a:lnTo>
                  <a:lnTo>
                    <a:pt x="64700" y="324164"/>
                  </a:lnTo>
                  <a:lnTo>
                    <a:pt x="51949" y="314476"/>
                  </a:lnTo>
                  <a:lnTo>
                    <a:pt x="35719" y="30956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SMARTInkShape-255"/>
            <p:cNvSpPr/>
            <p:nvPr/>
          </p:nvSpPr>
          <p:spPr>
            <a:xfrm>
              <a:off x="10679906" y="4119563"/>
              <a:ext cx="71439" cy="11907"/>
            </a:xfrm>
            <a:custGeom>
              <a:avLst/>
              <a:gdLst/>
              <a:ahLst/>
              <a:cxnLst/>
              <a:rect l="0" t="0" r="0" b="0"/>
              <a:pathLst>
                <a:path w="71439" h="11907">
                  <a:moveTo>
                    <a:pt x="71438" y="0"/>
                  </a:moveTo>
                  <a:lnTo>
                    <a:pt x="54865" y="0"/>
                  </a:ln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SMARTInkShape-256"/>
            <p:cNvSpPr/>
            <p:nvPr/>
          </p:nvSpPr>
          <p:spPr>
            <a:xfrm>
              <a:off x="10691813" y="4214813"/>
              <a:ext cx="119063" cy="11907"/>
            </a:xfrm>
            <a:custGeom>
              <a:avLst/>
              <a:gdLst/>
              <a:ahLst/>
              <a:cxnLst/>
              <a:rect l="0" t="0" r="0" b="0"/>
              <a:pathLst>
                <a:path w="119063" h="11907">
                  <a:moveTo>
                    <a:pt x="119062" y="0"/>
                  </a:moveTo>
                  <a:lnTo>
                    <a:pt x="62145" y="0"/>
                  </a:lnTo>
                  <a:lnTo>
                    <a:pt x="43402" y="1322"/>
                  </a:lnTo>
                  <a:lnTo>
                    <a:pt x="21018" y="9423"/>
                  </a:ln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SMARTInkShape-257"/>
            <p:cNvSpPr/>
            <p:nvPr/>
          </p:nvSpPr>
          <p:spPr>
            <a:xfrm>
              <a:off x="10882313" y="3988594"/>
              <a:ext cx="35719" cy="285751"/>
            </a:xfrm>
            <a:custGeom>
              <a:avLst/>
              <a:gdLst/>
              <a:ahLst/>
              <a:cxnLst/>
              <a:rect l="0" t="0" r="0" b="0"/>
              <a:pathLst>
                <a:path w="35719" h="285751">
                  <a:moveTo>
                    <a:pt x="35718" y="0"/>
                  </a:moveTo>
                  <a:lnTo>
                    <a:pt x="34395" y="53519"/>
                  </a:lnTo>
                  <a:lnTo>
                    <a:pt x="24916" y="111397"/>
                  </a:lnTo>
                  <a:lnTo>
                    <a:pt x="20502" y="152091"/>
                  </a:lnTo>
                  <a:lnTo>
                    <a:pt x="13605" y="186000"/>
                  </a:lnTo>
                  <a:lnTo>
                    <a:pt x="12005" y="240739"/>
                  </a:lnTo>
                  <a:lnTo>
                    <a:pt x="11950" y="251634"/>
                  </a:lnTo>
                  <a:lnTo>
                    <a:pt x="8397" y="260886"/>
                  </a:lnTo>
                  <a:lnTo>
                    <a:pt x="3732" y="269407"/>
                  </a:lnTo>
                  <a:lnTo>
                    <a:pt x="0" y="285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SMARTInkShape-258"/>
            <p:cNvSpPr/>
            <p:nvPr/>
          </p:nvSpPr>
          <p:spPr>
            <a:xfrm>
              <a:off x="11025188" y="3964781"/>
              <a:ext cx="226170" cy="297658"/>
            </a:xfrm>
            <a:custGeom>
              <a:avLst/>
              <a:gdLst/>
              <a:ahLst/>
              <a:cxnLst/>
              <a:rect l="0" t="0" r="0" b="0"/>
              <a:pathLst>
                <a:path w="226170" h="297658">
                  <a:moveTo>
                    <a:pt x="0" y="23813"/>
                  </a:moveTo>
                  <a:lnTo>
                    <a:pt x="0" y="11907"/>
                  </a:lnTo>
                  <a:lnTo>
                    <a:pt x="16572" y="11907"/>
                  </a:lnTo>
                  <a:lnTo>
                    <a:pt x="24122" y="8378"/>
                  </a:lnTo>
                  <a:lnTo>
                    <a:pt x="27987" y="5586"/>
                  </a:lnTo>
                  <a:lnTo>
                    <a:pt x="46069" y="1655"/>
                  </a:lnTo>
                  <a:lnTo>
                    <a:pt x="99359" y="97"/>
                  </a:lnTo>
                  <a:lnTo>
                    <a:pt x="156404" y="4"/>
                  </a:lnTo>
                  <a:lnTo>
                    <a:pt x="205823" y="0"/>
                  </a:lnTo>
                  <a:lnTo>
                    <a:pt x="208653" y="1323"/>
                  </a:lnTo>
                  <a:lnTo>
                    <a:pt x="210540" y="3528"/>
                  </a:lnTo>
                  <a:lnTo>
                    <a:pt x="211797" y="6321"/>
                  </a:lnTo>
                  <a:lnTo>
                    <a:pt x="213959" y="8183"/>
                  </a:lnTo>
                  <a:lnTo>
                    <a:pt x="219887" y="10252"/>
                  </a:lnTo>
                  <a:lnTo>
                    <a:pt x="221998" y="12126"/>
                  </a:lnTo>
                  <a:lnTo>
                    <a:pt x="224342" y="17737"/>
                  </a:lnTo>
                  <a:lnTo>
                    <a:pt x="226169" y="61893"/>
                  </a:lnTo>
                  <a:lnTo>
                    <a:pt x="219882" y="81251"/>
                  </a:lnTo>
                  <a:lnTo>
                    <a:pt x="187977" y="137416"/>
                  </a:lnTo>
                  <a:lnTo>
                    <a:pt x="162845" y="192721"/>
                  </a:lnTo>
                  <a:lnTo>
                    <a:pt x="145747" y="241540"/>
                  </a:lnTo>
                  <a:lnTo>
                    <a:pt x="135935" y="257952"/>
                  </a:lnTo>
                  <a:lnTo>
                    <a:pt x="131622" y="281567"/>
                  </a:lnTo>
                  <a:lnTo>
                    <a:pt x="119070" y="297646"/>
                  </a:lnTo>
                  <a:lnTo>
                    <a:pt x="119062" y="29765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SMARTInkShape-259"/>
            <p:cNvSpPr/>
            <p:nvPr/>
          </p:nvSpPr>
          <p:spPr>
            <a:xfrm>
              <a:off x="10465594" y="4536281"/>
              <a:ext cx="71438" cy="285751"/>
            </a:xfrm>
            <a:custGeom>
              <a:avLst/>
              <a:gdLst/>
              <a:ahLst/>
              <a:cxnLst/>
              <a:rect l="0" t="0" r="0" b="0"/>
              <a:pathLst>
                <a:path w="71438" h="285751">
                  <a:moveTo>
                    <a:pt x="71437" y="0"/>
                  </a:moveTo>
                  <a:lnTo>
                    <a:pt x="71437" y="6321"/>
                  </a:lnTo>
                  <a:lnTo>
                    <a:pt x="67910" y="12952"/>
                  </a:lnTo>
                  <a:lnTo>
                    <a:pt x="61185" y="21667"/>
                  </a:lnTo>
                  <a:lnTo>
                    <a:pt x="59574" y="79732"/>
                  </a:lnTo>
                  <a:lnTo>
                    <a:pt x="48730" y="134959"/>
                  </a:lnTo>
                  <a:lnTo>
                    <a:pt x="46629" y="158756"/>
                  </a:lnTo>
                  <a:lnTo>
                    <a:pt x="32945" y="210785"/>
                  </a:lnTo>
                  <a:lnTo>
                    <a:pt x="27871" y="222005"/>
                  </a:lnTo>
                  <a:lnTo>
                    <a:pt x="23693" y="241875"/>
                  </a:lnTo>
                  <a:lnTo>
                    <a:pt x="14625" y="261110"/>
                  </a:lnTo>
                  <a:lnTo>
                    <a:pt x="12066" y="283350"/>
                  </a:lnTo>
                  <a:lnTo>
                    <a:pt x="10690" y="284150"/>
                  </a:lnTo>
                  <a:lnTo>
                    <a:pt x="0" y="285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SMARTInkShape-260"/>
            <p:cNvSpPr/>
            <p:nvPr/>
          </p:nvSpPr>
          <p:spPr>
            <a:xfrm>
              <a:off x="10525616" y="4524389"/>
              <a:ext cx="113488" cy="166675"/>
            </a:xfrm>
            <a:custGeom>
              <a:avLst/>
              <a:gdLst/>
              <a:ahLst/>
              <a:cxnLst/>
              <a:rect l="0" t="0" r="0" b="0"/>
              <a:pathLst>
                <a:path w="113488" h="166675">
                  <a:moveTo>
                    <a:pt x="11415" y="47611"/>
                  </a:moveTo>
                  <a:lnTo>
                    <a:pt x="11415" y="36195"/>
                  </a:lnTo>
                  <a:lnTo>
                    <a:pt x="1163" y="25496"/>
                  </a:lnTo>
                  <a:lnTo>
                    <a:pt x="0" y="17981"/>
                  </a:lnTo>
                  <a:lnTo>
                    <a:pt x="1159" y="15951"/>
                  </a:lnTo>
                  <a:lnTo>
                    <a:pt x="3255" y="14598"/>
                  </a:lnTo>
                  <a:lnTo>
                    <a:pt x="5975" y="13696"/>
                  </a:lnTo>
                  <a:lnTo>
                    <a:pt x="7789" y="11772"/>
                  </a:lnTo>
                  <a:lnTo>
                    <a:pt x="9804" y="6106"/>
                  </a:lnTo>
                  <a:lnTo>
                    <a:pt x="11664" y="4066"/>
                  </a:lnTo>
                  <a:lnTo>
                    <a:pt x="17258" y="1799"/>
                  </a:lnTo>
                  <a:lnTo>
                    <a:pt x="63024" y="0"/>
                  </a:lnTo>
                  <a:lnTo>
                    <a:pt x="70953" y="3520"/>
                  </a:lnTo>
                  <a:lnTo>
                    <a:pt x="74920" y="6311"/>
                  </a:lnTo>
                  <a:lnTo>
                    <a:pt x="79327" y="12939"/>
                  </a:lnTo>
                  <a:lnTo>
                    <a:pt x="82609" y="20295"/>
                  </a:lnTo>
                  <a:lnTo>
                    <a:pt x="101700" y="43683"/>
                  </a:lnTo>
                  <a:lnTo>
                    <a:pt x="105194" y="55561"/>
                  </a:lnTo>
                  <a:lnTo>
                    <a:pt x="107859" y="87545"/>
                  </a:lnTo>
                  <a:lnTo>
                    <a:pt x="112928" y="97550"/>
                  </a:lnTo>
                  <a:lnTo>
                    <a:pt x="113487" y="102070"/>
                  </a:lnTo>
                  <a:lnTo>
                    <a:pt x="110579" y="110621"/>
                  </a:lnTo>
                  <a:lnTo>
                    <a:pt x="97756" y="130890"/>
                  </a:lnTo>
                  <a:lnTo>
                    <a:pt x="96757" y="134880"/>
                  </a:lnTo>
                  <a:lnTo>
                    <a:pt x="88592" y="142842"/>
                  </a:lnTo>
                  <a:lnTo>
                    <a:pt x="77465" y="149467"/>
                  </a:lnTo>
                  <a:lnTo>
                    <a:pt x="63764" y="153197"/>
                  </a:lnTo>
                  <a:lnTo>
                    <a:pt x="55408" y="154069"/>
                  </a:lnTo>
                  <a:lnTo>
                    <a:pt x="47283" y="157985"/>
                  </a:lnTo>
                  <a:lnTo>
                    <a:pt x="39262" y="162812"/>
                  </a:lnTo>
                  <a:lnTo>
                    <a:pt x="23322" y="16667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SMARTInkShape-261"/>
            <p:cNvSpPr/>
            <p:nvPr/>
          </p:nvSpPr>
          <p:spPr>
            <a:xfrm>
              <a:off x="10691813" y="4529551"/>
              <a:ext cx="77931" cy="149606"/>
            </a:xfrm>
            <a:custGeom>
              <a:avLst/>
              <a:gdLst/>
              <a:ahLst/>
              <a:cxnLst/>
              <a:rect l="0" t="0" r="0" b="0"/>
              <a:pathLst>
                <a:path w="77931" h="149606">
                  <a:moveTo>
                    <a:pt x="0" y="78168"/>
                  </a:moveTo>
                  <a:lnTo>
                    <a:pt x="0" y="71308"/>
                  </a:lnTo>
                  <a:lnTo>
                    <a:pt x="0" y="78138"/>
                  </a:lnTo>
                  <a:lnTo>
                    <a:pt x="18081" y="60086"/>
                  </a:lnTo>
                  <a:lnTo>
                    <a:pt x="24792" y="56902"/>
                  </a:lnTo>
                  <a:lnTo>
                    <a:pt x="28435" y="56053"/>
                  </a:lnTo>
                  <a:lnTo>
                    <a:pt x="39881" y="48538"/>
                  </a:lnTo>
                  <a:lnTo>
                    <a:pt x="65160" y="24871"/>
                  </a:lnTo>
                  <a:lnTo>
                    <a:pt x="68648" y="17880"/>
                  </a:lnTo>
                  <a:lnTo>
                    <a:pt x="69577" y="14163"/>
                  </a:lnTo>
                  <a:lnTo>
                    <a:pt x="71519" y="11685"/>
                  </a:lnTo>
                  <a:lnTo>
                    <a:pt x="77206" y="8932"/>
                  </a:lnTo>
                  <a:lnTo>
                    <a:pt x="77930" y="8198"/>
                  </a:lnTo>
                  <a:lnTo>
                    <a:pt x="77088" y="7709"/>
                  </a:lnTo>
                  <a:lnTo>
                    <a:pt x="75204" y="7383"/>
                  </a:lnTo>
                  <a:lnTo>
                    <a:pt x="73948" y="5842"/>
                  </a:lnTo>
                  <a:lnTo>
                    <a:pt x="72553" y="603"/>
                  </a:lnTo>
                  <a:lnTo>
                    <a:pt x="70858" y="0"/>
                  </a:lnTo>
                  <a:lnTo>
                    <a:pt x="59376" y="5965"/>
                  </a:lnTo>
                  <a:lnTo>
                    <a:pt x="53730" y="6390"/>
                  </a:lnTo>
                  <a:lnTo>
                    <a:pt x="46809" y="10107"/>
                  </a:lnTo>
                  <a:lnTo>
                    <a:pt x="31588" y="23272"/>
                  </a:lnTo>
                  <a:lnTo>
                    <a:pt x="27269" y="30839"/>
                  </a:lnTo>
                  <a:lnTo>
                    <a:pt x="24024" y="38612"/>
                  </a:lnTo>
                  <a:lnTo>
                    <a:pt x="18174" y="46476"/>
                  </a:lnTo>
                  <a:lnTo>
                    <a:pt x="14692" y="57909"/>
                  </a:lnTo>
                  <a:lnTo>
                    <a:pt x="11820" y="70487"/>
                  </a:lnTo>
                  <a:lnTo>
                    <a:pt x="4090" y="86328"/>
                  </a:lnTo>
                  <a:lnTo>
                    <a:pt x="1818" y="99875"/>
                  </a:lnTo>
                  <a:lnTo>
                    <a:pt x="4336" y="111186"/>
                  </a:lnTo>
                  <a:lnTo>
                    <a:pt x="8541" y="120624"/>
                  </a:lnTo>
                  <a:lnTo>
                    <a:pt x="12231" y="133374"/>
                  </a:lnTo>
                  <a:lnTo>
                    <a:pt x="17783" y="141510"/>
                  </a:lnTo>
                  <a:lnTo>
                    <a:pt x="24660" y="146007"/>
                  </a:lnTo>
                  <a:lnTo>
                    <a:pt x="35718" y="14960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SMARTInkShape-262"/>
            <p:cNvSpPr/>
            <p:nvPr/>
          </p:nvSpPr>
          <p:spPr>
            <a:xfrm>
              <a:off x="10870406" y="4505977"/>
              <a:ext cx="130970" cy="136910"/>
            </a:xfrm>
            <a:custGeom>
              <a:avLst/>
              <a:gdLst/>
              <a:ahLst/>
              <a:cxnLst/>
              <a:rect l="0" t="0" r="0" b="0"/>
              <a:pathLst>
                <a:path w="130970" h="136910">
                  <a:moveTo>
                    <a:pt x="0" y="66023"/>
                  </a:moveTo>
                  <a:lnTo>
                    <a:pt x="0" y="94010"/>
                  </a:lnTo>
                  <a:lnTo>
                    <a:pt x="3528" y="101834"/>
                  </a:lnTo>
                  <a:lnTo>
                    <a:pt x="8183" y="109720"/>
                  </a:lnTo>
                  <a:lnTo>
                    <a:pt x="11417" y="123207"/>
                  </a:lnTo>
                  <a:lnTo>
                    <a:pt x="11894" y="136909"/>
                  </a:lnTo>
                  <a:lnTo>
                    <a:pt x="11907" y="79497"/>
                  </a:lnTo>
                  <a:lnTo>
                    <a:pt x="15434" y="68483"/>
                  </a:lnTo>
                  <a:lnTo>
                    <a:pt x="20090" y="59179"/>
                  </a:lnTo>
                  <a:lnTo>
                    <a:pt x="24033" y="46503"/>
                  </a:lnTo>
                  <a:lnTo>
                    <a:pt x="31668" y="34369"/>
                  </a:lnTo>
                  <a:lnTo>
                    <a:pt x="33919" y="26378"/>
                  </a:lnTo>
                  <a:lnTo>
                    <a:pt x="35842" y="23718"/>
                  </a:lnTo>
                  <a:lnTo>
                    <a:pt x="38447" y="21945"/>
                  </a:lnTo>
                  <a:lnTo>
                    <a:pt x="44869" y="18651"/>
                  </a:lnTo>
                  <a:lnTo>
                    <a:pt x="52132" y="12778"/>
                  </a:lnTo>
                  <a:lnTo>
                    <a:pt x="63299" y="9285"/>
                  </a:lnTo>
                  <a:lnTo>
                    <a:pt x="75758" y="6410"/>
                  </a:lnTo>
                  <a:lnTo>
                    <a:pt x="85704" y="723"/>
                  </a:lnTo>
                  <a:lnTo>
                    <a:pt x="90210" y="0"/>
                  </a:lnTo>
                  <a:lnTo>
                    <a:pt x="94536" y="841"/>
                  </a:lnTo>
                  <a:lnTo>
                    <a:pt x="106945" y="4817"/>
                  </a:lnTo>
                  <a:lnTo>
                    <a:pt x="116669" y="6161"/>
                  </a:lnTo>
                  <a:lnTo>
                    <a:pt x="130969" y="1839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SMARTInkShape-263"/>
            <p:cNvSpPr/>
            <p:nvPr/>
          </p:nvSpPr>
          <p:spPr>
            <a:xfrm>
              <a:off x="11215688" y="4429125"/>
              <a:ext cx="47626" cy="297657"/>
            </a:xfrm>
            <a:custGeom>
              <a:avLst/>
              <a:gdLst/>
              <a:ahLst/>
              <a:cxnLst/>
              <a:rect l="0" t="0" r="0" b="0"/>
              <a:pathLst>
                <a:path w="47626" h="297657">
                  <a:moveTo>
                    <a:pt x="47625" y="0"/>
                  </a:moveTo>
                  <a:lnTo>
                    <a:pt x="47625" y="6321"/>
                  </a:lnTo>
                  <a:lnTo>
                    <a:pt x="44097" y="12952"/>
                  </a:lnTo>
                  <a:lnTo>
                    <a:pt x="41304" y="16572"/>
                  </a:lnTo>
                  <a:lnTo>
                    <a:pt x="38199" y="27650"/>
                  </a:lnTo>
                  <a:lnTo>
                    <a:pt x="32408" y="71774"/>
                  </a:lnTo>
                  <a:lnTo>
                    <a:pt x="27633" y="88785"/>
                  </a:lnTo>
                  <a:lnTo>
                    <a:pt x="15964" y="147076"/>
                  </a:lnTo>
                  <a:lnTo>
                    <a:pt x="12262" y="206499"/>
                  </a:lnTo>
                  <a:lnTo>
                    <a:pt x="10614" y="256515"/>
                  </a:lnTo>
                  <a:lnTo>
                    <a:pt x="0" y="2976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SMARTInkShape-264"/>
            <p:cNvSpPr/>
            <p:nvPr/>
          </p:nvSpPr>
          <p:spPr>
            <a:xfrm>
              <a:off x="11191875" y="4548188"/>
              <a:ext cx="119064" cy="11907"/>
            </a:xfrm>
            <a:custGeom>
              <a:avLst/>
              <a:gdLst/>
              <a:ahLst/>
              <a:cxnLst/>
              <a:rect l="0" t="0" r="0" b="0"/>
              <a:pathLst>
                <a:path w="119064" h="11907">
                  <a:moveTo>
                    <a:pt x="119063" y="11906"/>
                  </a:moveTo>
                  <a:lnTo>
                    <a:pt x="108810" y="11906"/>
                  </a:lnTo>
                  <a:lnTo>
                    <a:pt x="101326" y="5585"/>
                  </a:lnTo>
                  <a:lnTo>
                    <a:pt x="90894" y="2482"/>
                  </a:lnTo>
                  <a:lnTo>
                    <a:pt x="32903" y="96"/>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SMARTInkShape-265"/>
            <p:cNvSpPr/>
            <p:nvPr/>
          </p:nvSpPr>
          <p:spPr>
            <a:xfrm>
              <a:off x="11346862" y="4513166"/>
              <a:ext cx="94843" cy="201710"/>
            </a:xfrm>
            <a:custGeom>
              <a:avLst/>
              <a:gdLst/>
              <a:ahLst/>
              <a:cxnLst/>
              <a:rect l="0" t="0" r="0" b="0"/>
              <a:pathLst>
                <a:path w="94843" h="201710">
                  <a:moveTo>
                    <a:pt x="23607" y="106459"/>
                  </a:moveTo>
                  <a:lnTo>
                    <a:pt x="41343" y="106459"/>
                  </a:lnTo>
                  <a:lnTo>
                    <a:pt x="48246" y="102931"/>
                  </a:lnTo>
                  <a:lnTo>
                    <a:pt x="68398" y="86697"/>
                  </a:lnTo>
                  <a:lnTo>
                    <a:pt x="75704" y="84447"/>
                  </a:lnTo>
                  <a:lnTo>
                    <a:pt x="83363" y="76391"/>
                  </a:lnTo>
                  <a:lnTo>
                    <a:pt x="89852" y="65314"/>
                  </a:lnTo>
                  <a:lnTo>
                    <a:pt x="93506" y="51641"/>
                  </a:lnTo>
                  <a:lnTo>
                    <a:pt x="94842" y="31151"/>
                  </a:lnTo>
                  <a:lnTo>
                    <a:pt x="91427" y="23159"/>
                  </a:lnTo>
                  <a:lnTo>
                    <a:pt x="86821" y="15197"/>
                  </a:lnTo>
                  <a:lnTo>
                    <a:pt x="84775" y="7249"/>
                  </a:lnTo>
                  <a:lnTo>
                    <a:pt x="82907" y="4600"/>
                  </a:lnTo>
                  <a:lnTo>
                    <a:pt x="80338" y="2834"/>
                  </a:lnTo>
                  <a:lnTo>
                    <a:pt x="70402" y="349"/>
                  </a:lnTo>
                  <a:lnTo>
                    <a:pt x="66710" y="0"/>
                  </a:lnTo>
                  <a:lnTo>
                    <a:pt x="59081" y="3141"/>
                  </a:lnTo>
                  <a:lnTo>
                    <a:pt x="55193" y="5830"/>
                  </a:lnTo>
                  <a:lnTo>
                    <a:pt x="50873" y="12346"/>
                  </a:lnTo>
                  <a:lnTo>
                    <a:pt x="47632" y="19652"/>
                  </a:lnTo>
                  <a:lnTo>
                    <a:pt x="11635" y="71794"/>
                  </a:lnTo>
                  <a:lnTo>
                    <a:pt x="5057" y="87084"/>
                  </a:lnTo>
                  <a:lnTo>
                    <a:pt x="0" y="139883"/>
                  </a:lnTo>
                  <a:lnTo>
                    <a:pt x="6175" y="162517"/>
                  </a:lnTo>
                  <a:lnTo>
                    <a:pt x="20115" y="184364"/>
                  </a:lnTo>
                  <a:lnTo>
                    <a:pt x="33223" y="199163"/>
                  </a:lnTo>
                  <a:lnTo>
                    <a:pt x="47419" y="20170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SMARTInkShape-266"/>
            <p:cNvSpPr/>
            <p:nvPr/>
          </p:nvSpPr>
          <p:spPr>
            <a:xfrm>
              <a:off x="11454510" y="4524375"/>
              <a:ext cx="154085" cy="154782"/>
            </a:xfrm>
            <a:custGeom>
              <a:avLst/>
              <a:gdLst/>
              <a:ahLst/>
              <a:cxnLst/>
              <a:rect l="0" t="0" r="0" b="0"/>
              <a:pathLst>
                <a:path w="154085" h="154782">
                  <a:moveTo>
                    <a:pt x="142178" y="0"/>
                  </a:moveTo>
                  <a:lnTo>
                    <a:pt x="92076" y="0"/>
                  </a:lnTo>
                  <a:lnTo>
                    <a:pt x="72799" y="6321"/>
                  </a:lnTo>
                  <a:lnTo>
                    <a:pt x="52088" y="20308"/>
                  </a:lnTo>
                  <a:lnTo>
                    <a:pt x="39343" y="33210"/>
                  </a:lnTo>
                  <a:lnTo>
                    <a:pt x="4603" y="87234"/>
                  </a:lnTo>
                  <a:lnTo>
                    <a:pt x="873" y="103311"/>
                  </a:lnTo>
                  <a:lnTo>
                    <a:pt x="0" y="116913"/>
                  </a:lnTo>
                  <a:lnTo>
                    <a:pt x="3141" y="128249"/>
                  </a:lnTo>
                  <a:lnTo>
                    <a:pt x="5830" y="133124"/>
                  </a:lnTo>
                  <a:lnTo>
                    <a:pt x="8946" y="136375"/>
                  </a:lnTo>
                  <a:lnTo>
                    <a:pt x="35121" y="151918"/>
                  </a:lnTo>
                  <a:lnTo>
                    <a:pt x="39056" y="152873"/>
                  </a:lnTo>
                  <a:lnTo>
                    <a:pt x="41680" y="152186"/>
                  </a:lnTo>
                  <a:lnTo>
                    <a:pt x="43428" y="150405"/>
                  </a:lnTo>
                  <a:lnTo>
                    <a:pt x="46695" y="144899"/>
                  </a:lnTo>
                  <a:lnTo>
                    <a:pt x="74854" y="115018"/>
                  </a:lnTo>
                  <a:lnTo>
                    <a:pt x="98796" y="97881"/>
                  </a:lnTo>
                  <a:lnTo>
                    <a:pt x="124655" y="64602"/>
                  </a:lnTo>
                  <a:lnTo>
                    <a:pt x="142162" y="11980"/>
                  </a:lnTo>
                  <a:lnTo>
                    <a:pt x="142173" y="18248"/>
                  </a:lnTo>
                  <a:lnTo>
                    <a:pt x="145703" y="24867"/>
                  </a:lnTo>
                  <a:lnTo>
                    <a:pt x="148496" y="28485"/>
                  </a:lnTo>
                  <a:lnTo>
                    <a:pt x="151600" y="39559"/>
                  </a:lnTo>
                  <a:lnTo>
                    <a:pt x="154019" y="97832"/>
                  </a:lnTo>
                  <a:lnTo>
                    <a:pt x="154084" y="15478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SMARTInkShape-267"/>
            <p:cNvSpPr/>
            <p:nvPr/>
          </p:nvSpPr>
          <p:spPr>
            <a:xfrm>
              <a:off x="11691938" y="4500580"/>
              <a:ext cx="226060" cy="202390"/>
            </a:xfrm>
            <a:custGeom>
              <a:avLst/>
              <a:gdLst/>
              <a:ahLst/>
              <a:cxnLst/>
              <a:rect l="0" t="0" r="0" b="0"/>
              <a:pathLst>
                <a:path w="226060" h="202390">
                  <a:moveTo>
                    <a:pt x="0" y="11889"/>
                  </a:moveTo>
                  <a:lnTo>
                    <a:pt x="6320" y="18209"/>
                  </a:lnTo>
                  <a:lnTo>
                    <a:pt x="9425" y="24840"/>
                  </a:lnTo>
                  <a:lnTo>
                    <a:pt x="18214" y="80205"/>
                  </a:lnTo>
                  <a:lnTo>
                    <a:pt x="22707" y="103092"/>
                  </a:lnTo>
                  <a:lnTo>
                    <a:pt x="23792" y="162164"/>
                  </a:lnTo>
                  <a:lnTo>
                    <a:pt x="23810" y="176658"/>
                  </a:lnTo>
                  <a:lnTo>
                    <a:pt x="27339" y="174196"/>
                  </a:lnTo>
                  <a:lnTo>
                    <a:pt x="30133" y="171688"/>
                  </a:lnTo>
                  <a:lnTo>
                    <a:pt x="33235" y="165372"/>
                  </a:lnTo>
                  <a:lnTo>
                    <a:pt x="35622" y="125364"/>
                  </a:lnTo>
                  <a:lnTo>
                    <a:pt x="37032" y="87398"/>
                  </a:lnTo>
                  <a:lnTo>
                    <a:pt x="45222" y="67629"/>
                  </a:lnTo>
                  <a:lnTo>
                    <a:pt x="56312" y="48427"/>
                  </a:lnTo>
                  <a:lnTo>
                    <a:pt x="59424" y="40034"/>
                  </a:lnTo>
                  <a:lnTo>
                    <a:pt x="65216" y="31895"/>
                  </a:lnTo>
                  <a:lnTo>
                    <a:pt x="72201" y="27395"/>
                  </a:lnTo>
                  <a:lnTo>
                    <a:pt x="83199" y="24269"/>
                  </a:lnTo>
                  <a:lnTo>
                    <a:pt x="101023" y="23814"/>
                  </a:lnTo>
                  <a:lnTo>
                    <a:pt x="103066" y="25131"/>
                  </a:lnTo>
                  <a:lnTo>
                    <a:pt x="104430" y="27331"/>
                  </a:lnTo>
                  <a:lnTo>
                    <a:pt x="106349" y="36749"/>
                  </a:lnTo>
                  <a:lnTo>
                    <a:pt x="106996" y="51783"/>
                  </a:lnTo>
                  <a:lnTo>
                    <a:pt x="110613" y="59606"/>
                  </a:lnTo>
                  <a:lnTo>
                    <a:pt x="115306" y="67492"/>
                  </a:lnTo>
                  <a:lnTo>
                    <a:pt x="119050" y="83265"/>
                  </a:lnTo>
                  <a:lnTo>
                    <a:pt x="119059" y="76988"/>
                  </a:lnTo>
                  <a:lnTo>
                    <a:pt x="122587" y="70367"/>
                  </a:lnTo>
                  <a:lnTo>
                    <a:pt x="127244" y="63014"/>
                  </a:lnTo>
                  <a:lnTo>
                    <a:pt x="131188" y="51437"/>
                  </a:lnTo>
                  <a:lnTo>
                    <a:pt x="151499" y="23787"/>
                  </a:lnTo>
                  <a:lnTo>
                    <a:pt x="154644" y="15854"/>
                  </a:lnTo>
                  <a:lnTo>
                    <a:pt x="160453" y="7918"/>
                  </a:lnTo>
                  <a:lnTo>
                    <a:pt x="167444" y="3509"/>
                  </a:lnTo>
                  <a:lnTo>
                    <a:pt x="178448" y="447"/>
                  </a:lnTo>
                  <a:lnTo>
                    <a:pt x="200204" y="0"/>
                  </a:lnTo>
                  <a:lnTo>
                    <a:pt x="208074" y="6308"/>
                  </a:lnTo>
                  <a:lnTo>
                    <a:pt x="211540" y="16464"/>
                  </a:lnTo>
                  <a:lnTo>
                    <a:pt x="214403" y="28475"/>
                  </a:lnTo>
                  <a:lnTo>
                    <a:pt x="222129" y="43996"/>
                  </a:lnTo>
                  <a:lnTo>
                    <a:pt x="226059" y="93088"/>
                  </a:lnTo>
                  <a:lnTo>
                    <a:pt x="213314" y="150362"/>
                  </a:lnTo>
                  <a:lnTo>
                    <a:pt x="204952" y="166585"/>
                  </a:lnTo>
                  <a:lnTo>
                    <a:pt x="202406" y="20238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SMARTInkShape-268"/>
            <p:cNvSpPr/>
            <p:nvPr/>
          </p:nvSpPr>
          <p:spPr>
            <a:xfrm>
              <a:off x="8929895" y="4691209"/>
              <a:ext cx="142669" cy="213998"/>
            </a:xfrm>
            <a:custGeom>
              <a:avLst/>
              <a:gdLst/>
              <a:ahLst/>
              <a:cxnLst/>
              <a:rect l="0" t="0" r="0" b="0"/>
              <a:pathLst>
                <a:path w="142669" h="213998">
                  <a:moveTo>
                    <a:pt x="142668" y="23666"/>
                  </a:moveTo>
                  <a:lnTo>
                    <a:pt x="142668" y="12250"/>
                  </a:lnTo>
                  <a:lnTo>
                    <a:pt x="136347" y="11905"/>
                  </a:lnTo>
                  <a:lnTo>
                    <a:pt x="134485" y="10533"/>
                  </a:lnTo>
                  <a:lnTo>
                    <a:pt x="131252" y="1522"/>
                  </a:lnTo>
                  <a:lnTo>
                    <a:pt x="127451" y="595"/>
                  </a:lnTo>
                  <a:lnTo>
                    <a:pt x="114233" y="0"/>
                  </a:lnTo>
                  <a:lnTo>
                    <a:pt x="106658" y="3446"/>
                  </a:lnTo>
                  <a:lnTo>
                    <a:pt x="98882" y="8065"/>
                  </a:lnTo>
                  <a:lnTo>
                    <a:pt x="87067" y="11988"/>
                  </a:lnTo>
                  <a:lnTo>
                    <a:pt x="55107" y="33295"/>
                  </a:lnTo>
                  <a:lnTo>
                    <a:pt x="27901" y="75757"/>
                  </a:lnTo>
                  <a:lnTo>
                    <a:pt x="3340" y="127324"/>
                  </a:lnTo>
                  <a:lnTo>
                    <a:pt x="0" y="174971"/>
                  </a:lnTo>
                  <a:lnTo>
                    <a:pt x="3412" y="187044"/>
                  </a:lnTo>
                  <a:lnTo>
                    <a:pt x="6175" y="192116"/>
                  </a:lnTo>
                  <a:lnTo>
                    <a:pt x="9339" y="195497"/>
                  </a:lnTo>
                  <a:lnTo>
                    <a:pt x="31684" y="209848"/>
                  </a:lnTo>
                  <a:lnTo>
                    <a:pt x="39543" y="212247"/>
                  </a:lnTo>
                  <a:lnTo>
                    <a:pt x="73549" y="213997"/>
                  </a:lnTo>
                  <a:lnTo>
                    <a:pt x="92937" y="207795"/>
                  </a:lnTo>
                  <a:lnTo>
                    <a:pt x="113686" y="193848"/>
                  </a:lnTo>
                  <a:lnTo>
                    <a:pt x="142668" y="16654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SMARTInkShape-269"/>
            <p:cNvSpPr/>
            <p:nvPr/>
          </p:nvSpPr>
          <p:spPr>
            <a:xfrm>
              <a:off x="9155950" y="4583906"/>
              <a:ext cx="130764" cy="280458"/>
            </a:xfrm>
            <a:custGeom>
              <a:avLst/>
              <a:gdLst/>
              <a:ahLst/>
              <a:cxnLst/>
              <a:rect l="0" t="0" r="0" b="0"/>
              <a:pathLst>
                <a:path w="130764" h="280458">
                  <a:moveTo>
                    <a:pt x="23769" y="0"/>
                  </a:moveTo>
                  <a:lnTo>
                    <a:pt x="13517" y="0"/>
                  </a:lnTo>
                  <a:lnTo>
                    <a:pt x="5585" y="55976"/>
                  </a:lnTo>
                  <a:lnTo>
                    <a:pt x="451" y="113475"/>
                  </a:lnTo>
                  <a:lnTo>
                    <a:pt x="0" y="172828"/>
                  </a:lnTo>
                  <a:lnTo>
                    <a:pt x="10762" y="228760"/>
                  </a:lnTo>
                  <a:lnTo>
                    <a:pt x="11860" y="280457"/>
                  </a:lnTo>
                  <a:lnTo>
                    <a:pt x="11863" y="235634"/>
                  </a:lnTo>
                  <a:lnTo>
                    <a:pt x="18183" y="216368"/>
                  </a:lnTo>
                  <a:lnTo>
                    <a:pt x="55559" y="159958"/>
                  </a:lnTo>
                  <a:lnTo>
                    <a:pt x="67437" y="148525"/>
                  </a:lnTo>
                  <a:lnTo>
                    <a:pt x="75368" y="145386"/>
                  </a:lnTo>
                  <a:lnTo>
                    <a:pt x="100831" y="142941"/>
                  </a:lnTo>
                  <a:lnTo>
                    <a:pt x="107849" y="146432"/>
                  </a:lnTo>
                  <a:lnTo>
                    <a:pt x="111571" y="149215"/>
                  </a:lnTo>
                  <a:lnTo>
                    <a:pt x="115709" y="155835"/>
                  </a:lnTo>
                  <a:lnTo>
                    <a:pt x="118871" y="163187"/>
                  </a:lnTo>
                  <a:lnTo>
                    <a:pt x="126766" y="174764"/>
                  </a:lnTo>
                  <a:lnTo>
                    <a:pt x="129693" y="186573"/>
                  </a:lnTo>
                  <a:lnTo>
                    <a:pt x="130763" y="206380"/>
                  </a:lnTo>
                  <a:lnTo>
                    <a:pt x="127325" y="214315"/>
                  </a:lnTo>
                  <a:lnTo>
                    <a:pt x="122710" y="222251"/>
                  </a:lnTo>
                  <a:lnTo>
                    <a:pt x="120659" y="230188"/>
                  </a:lnTo>
                  <a:lnTo>
                    <a:pt x="118789" y="232834"/>
                  </a:lnTo>
                  <a:lnTo>
                    <a:pt x="116220" y="234598"/>
                  </a:lnTo>
                  <a:lnTo>
                    <a:pt x="113184" y="235773"/>
                  </a:lnTo>
                  <a:lnTo>
                    <a:pt x="111160" y="237880"/>
                  </a:lnTo>
                  <a:lnTo>
                    <a:pt x="107113" y="25003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SMARTInkShape-270"/>
            <p:cNvSpPr/>
            <p:nvPr/>
          </p:nvSpPr>
          <p:spPr>
            <a:xfrm>
              <a:off x="9370219" y="4774406"/>
              <a:ext cx="1" cy="71439"/>
            </a:xfrm>
            <a:custGeom>
              <a:avLst/>
              <a:gdLst/>
              <a:ahLst/>
              <a:cxnLst/>
              <a:rect l="0" t="0" r="0" b="0"/>
              <a:pathLst>
                <a:path w="1" h="71439">
                  <a:moveTo>
                    <a:pt x="0" y="0"/>
                  </a:moveTo>
                  <a:lnTo>
                    <a:pt x="0" y="59316"/>
                  </a:lnTo>
                  <a:lnTo>
                    <a:pt x="0" y="7143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SMARTInkShape-271"/>
            <p:cNvSpPr/>
            <p:nvPr/>
          </p:nvSpPr>
          <p:spPr>
            <a:xfrm>
              <a:off x="9405938" y="4583906"/>
              <a:ext cx="11907" cy="1"/>
            </a:xfrm>
            <a:custGeom>
              <a:avLst/>
              <a:gdLst/>
              <a:ahLst/>
              <a:cxnLst/>
              <a:rect l="0" t="0" r="0" b="0"/>
              <a:pathLst>
                <a:path w="11907" h="1">
                  <a:moveTo>
                    <a:pt x="11906"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SMARTInkShape-272"/>
            <p:cNvSpPr/>
            <p:nvPr/>
          </p:nvSpPr>
          <p:spPr>
            <a:xfrm>
              <a:off x="9501188" y="4572000"/>
              <a:ext cx="23813" cy="273845"/>
            </a:xfrm>
            <a:custGeom>
              <a:avLst/>
              <a:gdLst/>
              <a:ahLst/>
              <a:cxnLst/>
              <a:rect l="0" t="0" r="0" b="0"/>
              <a:pathLst>
                <a:path w="23813" h="273845">
                  <a:moveTo>
                    <a:pt x="23812" y="0"/>
                  </a:moveTo>
                  <a:lnTo>
                    <a:pt x="23812" y="6321"/>
                  </a:lnTo>
                  <a:lnTo>
                    <a:pt x="13010" y="37154"/>
                  </a:lnTo>
                  <a:lnTo>
                    <a:pt x="8442" y="94986"/>
                  </a:lnTo>
                  <a:lnTo>
                    <a:pt x="2501" y="118984"/>
                  </a:lnTo>
                  <a:lnTo>
                    <a:pt x="220" y="172577"/>
                  </a:lnTo>
                  <a:lnTo>
                    <a:pt x="8" y="229094"/>
                  </a:lnTo>
                  <a:lnTo>
                    <a:pt x="0" y="2738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SMARTInkShape-273"/>
            <p:cNvSpPr/>
            <p:nvPr/>
          </p:nvSpPr>
          <p:spPr>
            <a:xfrm>
              <a:off x="9572831" y="4691075"/>
              <a:ext cx="130764" cy="165931"/>
            </a:xfrm>
            <a:custGeom>
              <a:avLst/>
              <a:gdLst/>
              <a:ahLst/>
              <a:cxnLst/>
              <a:rect l="0" t="0" r="0" b="0"/>
              <a:pathLst>
                <a:path w="130764" h="165931">
                  <a:moveTo>
                    <a:pt x="130763" y="11894"/>
                  </a:moveTo>
                  <a:lnTo>
                    <a:pt x="124442" y="11894"/>
                  </a:lnTo>
                  <a:lnTo>
                    <a:pt x="122580" y="10571"/>
                  </a:lnTo>
                  <a:lnTo>
                    <a:pt x="121339" y="8366"/>
                  </a:lnTo>
                  <a:lnTo>
                    <a:pt x="119347" y="1642"/>
                  </a:lnTo>
                  <a:lnTo>
                    <a:pt x="115547" y="723"/>
                  </a:lnTo>
                  <a:lnTo>
                    <a:pt x="79112" y="0"/>
                  </a:lnTo>
                  <a:lnTo>
                    <a:pt x="71207" y="3521"/>
                  </a:lnTo>
                  <a:lnTo>
                    <a:pt x="67246" y="6312"/>
                  </a:lnTo>
                  <a:lnTo>
                    <a:pt x="23607" y="62856"/>
                  </a:lnTo>
                  <a:lnTo>
                    <a:pt x="3322" y="103909"/>
                  </a:lnTo>
                  <a:lnTo>
                    <a:pt x="0" y="144987"/>
                  </a:lnTo>
                  <a:lnTo>
                    <a:pt x="3414" y="153949"/>
                  </a:lnTo>
                  <a:lnTo>
                    <a:pt x="6176" y="158191"/>
                  </a:lnTo>
                  <a:lnTo>
                    <a:pt x="9340" y="161019"/>
                  </a:lnTo>
                  <a:lnTo>
                    <a:pt x="16384" y="164162"/>
                  </a:lnTo>
                  <a:lnTo>
                    <a:pt x="27787" y="165930"/>
                  </a:lnTo>
                  <a:lnTo>
                    <a:pt x="35607" y="162816"/>
                  </a:lnTo>
                  <a:lnTo>
                    <a:pt x="94310" y="119021"/>
                  </a:lnTo>
                  <a:lnTo>
                    <a:pt x="106950" y="1071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SMARTInkShape-274"/>
            <p:cNvSpPr/>
            <p:nvPr/>
          </p:nvSpPr>
          <p:spPr>
            <a:xfrm>
              <a:off x="9703739" y="4548188"/>
              <a:ext cx="23668" cy="309563"/>
            </a:xfrm>
            <a:custGeom>
              <a:avLst/>
              <a:gdLst/>
              <a:ahLst/>
              <a:cxnLst/>
              <a:rect l="0" t="0" r="0" b="0"/>
              <a:pathLst>
                <a:path w="23668" h="309563">
                  <a:moveTo>
                    <a:pt x="11761" y="0"/>
                  </a:moveTo>
                  <a:lnTo>
                    <a:pt x="11761" y="6320"/>
                  </a:lnTo>
                  <a:lnTo>
                    <a:pt x="8233" y="12951"/>
                  </a:lnTo>
                  <a:lnTo>
                    <a:pt x="5440" y="16571"/>
                  </a:lnTo>
                  <a:lnTo>
                    <a:pt x="2337" y="27650"/>
                  </a:lnTo>
                  <a:lnTo>
                    <a:pt x="0" y="75669"/>
                  </a:lnTo>
                  <a:lnTo>
                    <a:pt x="10666" y="134720"/>
                  </a:lnTo>
                  <a:lnTo>
                    <a:pt x="12759" y="158685"/>
                  </a:lnTo>
                  <a:lnTo>
                    <a:pt x="21970" y="204749"/>
                  </a:lnTo>
                  <a:lnTo>
                    <a:pt x="23601" y="260674"/>
                  </a:lnTo>
                  <a:lnTo>
                    <a:pt x="23667" y="30956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SMARTInkShape-275"/>
            <p:cNvSpPr/>
            <p:nvPr/>
          </p:nvSpPr>
          <p:spPr>
            <a:xfrm>
              <a:off x="9786938" y="4645299"/>
              <a:ext cx="130969" cy="129060"/>
            </a:xfrm>
            <a:custGeom>
              <a:avLst/>
              <a:gdLst/>
              <a:ahLst/>
              <a:cxnLst/>
              <a:rect l="0" t="0" r="0" b="0"/>
              <a:pathLst>
                <a:path w="130969" h="129060">
                  <a:moveTo>
                    <a:pt x="0" y="45764"/>
                  </a:moveTo>
                  <a:lnTo>
                    <a:pt x="0" y="63500"/>
                  </a:lnTo>
                  <a:lnTo>
                    <a:pt x="3527" y="70403"/>
                  </a:lnTo>
                  <a:lnTo>
                    <a:pt x="8182" y="77881"/>
                  </a:lnTo>
                  <a:lnTo>
                    <a:pt x="11169" y="93461"/>
                  </a:lnTo>
                  <a:lnTo>
                    <a:pt x="11904" y="128555"/>
                  </a:lnTo>
                  <a:lnTo>
                    <a:pt x="22156" y="129059"/>
                  </a:lnTo>
                  <a:lnTo>
                    <a:pt x="14171" y="116149"/>
                  </a:lnTo>
                  <a:lnTo>
                    <a:pt x="12038" y="79107"/>
                  </a:lnTo>
                  <a:lnTo>
                    <a:pt x="15493" y="70284"/>
                  </a:lnTo>
                  <a:lnTo>
                    <a:pt x="20115" y="61953"/>
                  </a:lnTo>
                  <a:lnTo>
                    <a:pt x="24040" y="49825"/>
                  </a:lnTo>
                  <a:lnTo>
                    <a:pt x="31670" y="37854"/>
                  </a:lnTo>
                  <a:lnTo>
                    <a:pt x="35841" y="25928"/>
                  </a:lnTo>
                  <a:lnTo>
                    <a:pt x="41505" y="17986"/>
                  </a:lnTo>
                  <a:lnTo>
                    <a:pt x="51961" y="13574"/>
                  </a:lnTo>
                  <a:lnTo>
                    <a:pt x="64104" y="10290"/>
                  </a:lnTo>
                  <a:lnTo>
                    <a:pt x="82678" y="931"/>
                  </a:lnTo>
                  <a:lnTo>
                    <a:pt x="86869" y="0"/>
                  </a:lnTo>
                  <a:lnTo>
                    <a:pt x="98580" y="2493"/>
                  </a:lnTo>
                  <a:lnTo>
                    <a:pt x="117688" y="9050"/>
                  </a:lnTo>
                  <a:lnTo>
                    <a:pt x="130968" y="1004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SMARTInkShape-276"/>
            <p:cNvSpPr/>
            <p:nvPr/>
          </p:nvSpPr>
          <p:spPr>
            <a:xfrm>
              <a:off x="9941719" y="4655882"/>
              <a:ext cx="107095" cy="154244"/>
            </a:xfrm>
            <a:custGeom>
              <a:avLst/>
              <a:gdLst/>
              <a:ahLst/>
              <a:cxnLst/>
              <a:rect l="0" t="0" r="0" b="0"/>
              <a:pathLst>
                <a:path w="107095" h="154244">
                  <a:moveTo>
                    <a:pt x="0" y="94712"/>
                  </a:moveTo>
                  <a:lnTo>
                    <a:pt x="6320" y="88391"/>
                  </a:lnTo>
                  <a:lnTo>
                    <a:pt x="12951" y="85288"/>
                  </a:lnTo>
                  <a:lnTo>
                    <a:pt x="34308" y="76975"/>
                  </a:lnTo>
                  <a:lnTo>
                    <a:pt x="58823" y="62276"/>
                  </a:lnTo>
                  <a:lnTo>
                    <a:pt x="67154" y="59129"/>
                  </a:lnTo>
                  <a:lnTo>
                    <a:pt x="104800" y="25582"/>
                  </a:lnTo>
                  <a:lnTo>
                    <a:pt x="106108" y="20772"/>
                  </a:lnTo>
                  <a:lnTo>
                    <a:pt x="107094" y="5598"/>
                  </a:lnTo>
                  <a:lnTo>
                    <a:pt x="105792" y="3553"/>
                  </a:lnTo>
                  <a:lnTo>
                    <a:pt x="103601" y="2189"/>
                  </a:lnTo>
                  <a:lnTo>
                    <a:pt x="94196" y="270"/>
                  </a:lnTo>
                  <a:lnTo>
                    <a:pt x="90579" y="0"/>
                  </a:lnTo>
                  <a:lnTo>
                    <a:pt x="83032" y="3229"/>
                  </a:lnTo>
                  <a:lnTo>
                    <a:pt x="75267" y="7751"/>
                  </a:lnTo>
                  <a:lnTo>
                    <a:pt x="63459" y="11619"/>
                  </a:lnTo>
                  <a:lnTo>
                    <a:pt x="43651" y="27798"/>
                  </a:lnTo>
                  <a:lnTo>
                    <a:pt x="17197" y="65860"/>
                  </a:lnTo>
                  <a:lnTo>
                    <a:pt x="13473" y="78519"/>
                  </a:lnTo>
                  <a:lnTo>
                    <a:pt x="12602" y="86634"/>
                  </a:lnTo>
                  <a:lnTo>
                    <a:pt x="15745" y="94649"/>
                  </a:lnTo>
                  <a:lnTo>
                    <a:pt x="18434" y="98639"/>
                  </a:lnTo>
                  <a:lnTo>
                    <a:pt x="24073" y="121407"/>
                  </a:lnTo>
                  <a:lnTo>
                    <a:pt x="26632" y="124415"/>
                  </a:lnTo>
                  <a:lnTo>
                    <a:pt x="60288" y="151496"/>
                  </a:lnTo>
                  <a:lnTo>
                    <a:pt x="83344" y="15424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SMARTInkShape-277"/>
            <p:cNvSpPr/>
            <p:nvPr/>
          </p:nvSpPr>
          <p:spPr>
            <a:xfrm>
              <a:off x="10144125" y="4632232"/>
              <a:ext cx="125817" cy="189800"/>
            </a:xfrm>
            <a:custGeom>
              <a:avLst/>
              <a:gdLst/>
              <a:ahLst/>
              <a:cxnLst/>
              <a:rect l="0" t="0" r="0" b="0"/>
              <a:pathLst>
                <a:path w="125817" h="189800">
                  <a:moveTo>
                    <a:pt x="0" y="46924"/>
                  </a:moveTo>
                  <a:lnTo>
                    <a:pt x="0" y="104000"/>
                  </a:lnTo>
                  <a:lnTo>
                    <a:pt x="1323" y="134158"/>
                  </a:lnTo>
                  <a:lnTo>
                    <a:pt x="10252" y="157516"/>
                  </a:lnTo>
                  <a:lnTo>
                    <a:pt x="11903" y="189592"/>
                  </a:lnTo>
                  <a:lnTo>
                    <a:pt x="11906" y="136596"/>
                  </a:lnTo>
                  <a:lnTo>
                    <a:pt x="13229" y="113916"/>
                  </a:lnTo>
                  <a:lnTo>
                    <a:pt x="21411" y="91762"/>
                  </a:lnTo>
                  <a:lnTo>
                    <a:pt x="30891" y="74909"/>
                  </a:lnTo>
                  <a:lnTo>
                    <a:pt x="35612" y="55069"/>
                  </a:lnTo>
                  <a:lnTo>
                    <a:pt x="48388" y="35843"/>
                  </a:lnTo>
                  <a:lnTo>
                    <a:pt x="75451" y="7285"/>
                  </a:lnTo>
                  <a:lnTo>
                    <a:pt x="83364" y="2849"/>
                  </a:lnTo>
                  <a:lnTo>
                    <a:pt x="92903" y="0"/>
                  </a:lnTo>
                  <a:lnTo>
                    <a:pt x="97735" y="3139"/>
                  </a:lnTo>
                  <a:lnTo>
                    <a:pt x="112926" y="17054"/>
                  </a:lnTo>
                  <a:lnTo>
                    <a:pt x="116335" y="23947"/>
                  </a:lnTo>
                  <a:lnTo>
                    <a:pt x="125816" y="73880"/>
                  </a:lnTo>
                  <a:lnTo>
                    <a:pt x="115686" y="132977"/>
                  </a:lnTo>
                  <a:lnTo>
                    <a:pt x="108841" y="156232"/>
                  </a:lnTo>
                  <a:lnTo>
                    <a:pt x="107156" y="18979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4402147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797889" y="1844758"/>
            <a:ext cx="8885530" cy="2001892"/>
          </a:xfrm>
        </p:spPr>
        <p:txBody>
          <a:bodyPr/>
          <a:lstStyle/>
          <a:p>
            <a:r>
              <a:rPr lang="en-US" sz="3600" dirty="0" smtClean="0"/>
              <a:t>Draw the bar model for this problem.  Solve as a </a:t>
            </a:r>
            <a:r>
              <a:rPr lang="en-US" sz="3600" b="1" dirty="0" smtClean="0"/>
              <a:t>bonus</a:t>
            </a:r>
            <a:r>
              <a:rPr lang="en-US" sz="3600" dirty="0" smtClean="0"/>
              <a:t>. </a:t>
            </a:r>
          </a:p>
          <a:p>
            <a:endParaRPr lang="en-US" sz="3600" dirty="0" smtClean="0"/>
          </a:p>
          <a:p>
            <a:r>
              <a:rPr lang="en-US" sz="3600" dirty="0" smtClean="0"/>
              <a:t>Landon has twice as many fruit snacks as Olivia.</a:t>
            </a:r>
          </a:p>
          <a:p>
            <a:endParaRPr lang="en-US" sz="3600" dirty="0" smtClean="0"/>
          </a:p>
          <a:p>
            <a:r>
              <a:rPr lang="en-US" sz="3600" dirty="0" smtClean="0"/>
              <a:t>Henry has 3 times as many fruit snacks as Landon.</a:t>
            </a:r>
          </a:p>
          <a:p>
            <a:endParaRPr lang="en-US" sz="3600" dirty="0" smtClean="0"/>
          </a:p>
          <a:p>
            <a:r>
              <a:rPr lang="en-US" sz="3600" dirty="0" smtClean="0"/>
              <a:t>Henry has 138 fruit snacks. How many does Olivia have? </a:t>
            </a:r>
            <a:endParaRPr lang="en-US" sz="3600" dirty="0"/>
          </a:p>
        </p:txBody>
      </p:sp>
      <p:sp>
        <p:nvSpPr>
          <p:cNvPr id="18" name="Text Placeholder 17"/>
          <p:cNvSpPr>
            <a:spLocks noGrp="1"/>
          </p:cNvSpPr>
          <p:nvPr>
            <p:ph type="body" sz="quarter" idx="16"/>
          </p:nvPr>
        </p:nvSpPr>
        <p:spPr/>
        <p:txBody>
          <a:bodyPr/>
          <a:lstStyle/>
          <a:p>
            <a:r>
              <a:rPr lang="en-US" smtClean="0"/>
              <a:t>50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spTree>
    <p:extLst>
      <p:ext uri="{BB962C8B-B14F-4D97-AF65-F5344CB8AC3E}">
        <p14:creationId xmlns:p14="http://schemas.microsoft.com/office/powerpoint/2010/main" val="97869922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endParaRPr lang="en-US" sz="6000" dirty="0" smtClean="0"/>
          </a:p>
        </p:txBody>
      </p:sp>
      <p:sp>
        <p:nvSpPr>
          <p:cNvPr id="18" name="Text Placeholder 17"/>
          <p:cNvSpPr>
            <a:spLocks noGrp="1"/>
          </p:cNvSpPr>
          <p:nvPr>
            <p:ph type="body" sz="quarter" idx="16"/>
          </p:nvPr>
        </p:nvSpPr>
        <p:spPr/>
        <p:txBody>
          <a:bodyPr/>
          <a:lstStyle/>
          <a:p>
            <a:r>
              <a:rPr lang="en-US" dirty="0" smtClean="0"/>
              <a:t>50</a:t>
            </a:r>
            <a:endParaRPr lang="en-US" dirty="0"/>
          </a:p>
        </p:txBody>
      </p:sp>
      <p:sp>
        <p:nvSpPr>
          <p:cNvPr id="4" name="Title 3"/>
          <p:cNvSpPr>
            <a:spLocks noGrp="1"/>
          </p:cNvSpPr>
          <p:nvPr>
            <p:ph type="title"/>
          </p:nvPr>
        </p:nvSpPr>
        <p:spPr/>
        <p:txBody>
          <a:bodyPr/>
          <a:lstStyle/>
          <a:p>
            <a:r>
              <a:rPr lang="en-US" dirty="0" smtClean="0"/>
              <a:t>Draw a Bar Model</a:t>
            </a:r>
            <a:endParaRPr lang="en-US" dirty="0"/>
          </a:p>
        </p:txBody>
      </p:sp>
      <p:grpSp>
        <p:nvGrpSpPr>
          <p:cNvPr id="70" name="SMARTInkShape-Group67"/>
          <p:cNvGrpSpPr/>
          <p:nvPr/>
        </p:nvGrpSpPr>
        <p:grpSpPr>
          <a:xfrm>
            <a:off x="1691155" y="3393281"/>
            <a:ext cx="1464002" cy="559595"/>
            <a:chOff x="1691155" y="3393281"/>
            <a:chExt cx="1464002" cy="559595"/>
          </a:xfrm>
        </p:grpSpPr>
        <p:sp>
          <p:nvSpPr>
            <p:cNvPr id="63" name="SMARTInkShape-327"/>
            <p:cNvSpPr/>
            <p:nvPr/>
          </p:nvSpPr>
          <p:spPr>
            <a:xfrm>
              <a:off x="2941160" y="3597531"/>
              <a:ext cx="213997" cy="355345"/>
            </a:xfrm>
            <a:custGeom>
              <a:avLst/>
              <a:gdLst/>
              <a:ahLst/>
              <a:cxnLst/>
              <a:rect l="0" t="0" r="0" b="0"/>
              <a:pathLst>
                <a:path w="213997" h="355345">
                  <a:moveTo>
                    <a:pt x="213996" y="33875"/>
                  </a:moveTo>
                  <a:lnTo>
                    <a:pt x="193688" y="14890"/>
                  </a:lnTo>
                  <a:lnTo>
                    <a:pt x="152133" y="0"/>
                  </a:lnTo>
                  <a:lnTo>
                    <a:pt x="139759" y="2504"/>
                  </a:lnTo>
                  <a:lnTo>
                    <a:pt x="90763" y="22262"/>
                  </a:lnTo>
                  <a:lnTo>
                    <a:pt x="49953" y="55748"/>
                  </a:lnTo>
                  <a:lnTo>
                    <a:pt x="15946" y="109400"/>
                  </a:lnTo>
                  <a:lnTo>
                    <a:pt x="5090" y="133129"/>
                  </a:lnTo>
                  <a:lnTo>
                    <a:pt x="0" y="188659"/>
                  </a:lnTo>
                  <a:lnTo>
                    <a:pt x="1048" y="227021"/>
                  </a:lnTo>
                  <a:lnTo>
                    <a:pt x="6023" y="237898"/>
                  </a:lnTo>
                  <a:lnTo>
                    <a:pt x="16261" y="251460"/>
                  </a:lnTo>
                  <a:lnTo>
                    <a:pt x="23808" y="256257"/>
                  </a:lnTo>
                  <a:lnTo>
                    <a:pt x="39433" y="259336"/>
                  </a:lnTo>
                  <a:lnTo>
                    <a:pt x="63189" y="260027"/>
                  </a:lnTo>
                  <a:lnTo>
                    <a:pt x="67156" y="257404"/>
                  </a:lnTo>
                  <a:lnTo>
                    <a:pt x="92288" y="228979"/>
                  </a:lnTo>
                  <a:lnTo>
                    <a:pt x="111054" y="215303"/>
                  </a:lnTo>
                  <a:lnTo>
                    <a:pt x="146382" y="156707"/>
                  </a:lnTo>
                  <a:lnTo>
                    <a:pt x="162174" y="102656"/>
                  </a:lnTo>
                  <a:lnTo>
                    <a:pt x="177469" y="46609"/>
                  </a:lnTo>
                  <a:lnTo>
                    <a:pt x="178118" y="30070"/>
                  </a:lnTo>
                  <a:lnTo>
                    <a:pt x="176848" y="27369"/>
                  </a:lnTo>
                  <a:lnTo>
                    <a:pt x="174678" y="25570"/>
                  </a:lnTo>
                  <a:lnTo>
                    <a:pt x="166515" y="22031"/>
                  </a:lnTo>
                  <a:lnTo>
                    <a:pt x="166372" y="78290"/>
                  </a:lnTo>
                  <a:lnTo>
                    <a:pt x="177174" y="133138"/>
                  </a:lnTo>
                  <a:lnTo>
                    <a:pt x="186363" y="188905"/>
                  </a:lnTo>
                  <a:lnTo>
                    <a:pt x="193488" y="247970"/>
                  </a:lnTo>
                  <a:lnTo>
                    <a:pt x="200391" y="273574"/>
                  </a:lnTo>
                  <a:lnTo>
                    <a:pt x="202070" y="331286"/>
                  </a:lnTo>
                  <a:lnTo>
                    <a:pt x="202077" y="335337"/>
                  </a:lnTo>
                  <a:lnTo>
                    <a:pt x="205612" y="343365"/>
                  </a:lnTo>
                  <a:lnTo>
                    <a:pt x="213996" y="3553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SMARTInkShape-328"/>
            <p:cNvSpPr/>
            <p:nvPr/>
          </p:nvSpPr>
          <p:spPr>
            <a:xfrm>
              <a:off x="2833688" y="3559969"/>
              <a:ext cx="1" cy="11907"/>
            </a:xfrm>
            <a:custGeom>
              <a:avLst/>
              <a:gdLst/>
              <a:ahLst/>
              <a:cxnLst/>
              <a:rect l="0" t="0" r="0" b="0"/>
              <a:pathLst>
                <a:path w="1" h="11907">
                  <a:moveTo>
                    <a:pt x="0" y="0"/>
                  </a:move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SMARTInkShape-329"/>
            <p:cNvSpPr/>
            <p:nvPr/>
          </p:nvSpPr>
          <p:spPr>
            <a:xfrm>
              <a:off x="2797969" y="3690938"/>
              <a:ext cx="11907" cy="202407"/>
            </a:xfrm>
            <a:custGeom>
              <a:avLst/>
              <a:gdLst/>
              <a:ahLst/>
              <a:cxnLst/>
              <a:rect l="0" t="0" r="0" b="0"/>
              <a:pathLst>
                <a:path w="11907" h="202407">
                  <a:moveTo>
                    <a:pt x="11906" y="0"/>
                  </a:moveTo>
                  <a:lnTo>
                    <a:pt x="5585" y="6320"/>
                  </a:lnTo>
                  <a:lnTo>
                    <a:pt x="2482" y="12951"/>
                  </a:lnTo>
                  <a:lnTo>
                    <a:pt x="145" y="35817"/>
                  </a:lnTo>
                  <a:lnTo>
                    <a:pt x="10264" y="79732"/>
                  </a:lnTo>
                  <a:lnTo>
                    <a:pt x="1007" y="134958"/>
                  </a:lnTo>
                  <a:lnTo>
                    <a:pt x="11" y="194262"/>
                  </a:lnTo>
                  <a:lnTo>
                    <a:pt x="0" y="2024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SMARTInkShape-330"/>
            <p:cNvSpPr/>
            <p:nvPr/>
          </p:nvSpPr>
          <p:spPr>
            <a:xfrm>
              <a:off x="2547938" y="3690938"/>
              <a:ext cx="142876" cy="220696"/>
            </a:xfrm>
            <a:custGeom>
              <a:avLst/>
              <a:gdLst/>
              <a:ahLst/>
              <a:cxnLst/>
              <a:rect l="0" t="0" r="0" b="0"/>
              <a:pathLst>
                <a:path w="142876" h="220696">
                  <a:moveTo>
                    <a:pt x="0" y="35718"/>
                  </a:moveTo>
                  <a:lnTo>
                    <a:pt x="0" y="92384"/>
                  </a:lnTo>
                  <a:lnTo>
                    <a:pt x="1322" y="146908"/>
                  </a:lnTo>
                  <a:lnTo>
                    <a:pt x="12125" y="184968"/>
                  </a:lnTo>
                  <a:lnTo>
                    <a:pt x="21112" y="202097"/>
                  </a:lnTo>
                  <a:lnTo>
                    <a:pt x="22012" y="206169"/>
                  </a:lnTo>
                  <a:lnTo>
                    <a:pt x="23935" y="208883"/>
                  </a:lnTo>
                  <a:lnTo>
                    <a:pt x="26540" y="210693"/>
                  </a:lnTo>
                  <a:lnTo>
                    <a:pt x="29599" y="211899"/>
                  </a:lnTo>
                  <a:lnTo>
                    <a:pt x="31639" y="214026"/>
                  </a:lnTo>
                  <a:lnTo>
                    <a:pt x="33905" y="219917"/>
                  </a:lnTo>
                  <a:lnTo>
                    <a:pt x="33187" y="220695"/>
                  </a:lnTo>
                  <a:lnTo>
                    <a:pt x="28861" y="218031"/>
                  </a:lnTo>
                  <a:lnTo>
                    <a:pt x="28501" y="216791"/>
                  </a:lnTo>
                  <a:lnTo>
                    <a:pt x="29584" y="215965"/>
                  </a:lnTo>
                  <a:lnTo>
                    <a:pt x="31628" y="215413"/>
                  </a:lnTo>
                  <a:lnTo>
                    <a:pt x="32992" y="213724"/>
                  </a:lnTo>
                  <a:lnTo>
                    <a:pt x="59826" y="154230"/>
                  </a:lnTo>
                  <a:lnTo>
                    <a:pt x="79842" y="116531"/>
                  </a:lnTo>
                  <a:lnTo>
                    <a:pt x="83110" y="103385"/>
                  </a:lnTo>
                  <a:lnTo>
                    <a:pt x="115191" y="44623"/>
                  </a:lnTo>
                  <a:lnTo>
                    <a:pt x="139352" y="12195"/>
                  </a:lnTo>
                  <a:lnTo>
                    <a:pt x="142875"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SMARTInkShape-331"/>
            <p:cNvSpPr/>
            <p:nvPr/>
          </p:nvSpPr>
          <p:spPr>
            <a:xfrm>
              <a:off x="2393156" y="3750469"/>
              <a:ext cx="11908" cy="107157"/>
            </a:xfrm>
            <a:custGeom>
              <a:avLst/>
              <a:gdLst/>
              <a:ahLst/>
              <a:cxnLst/>
              <a:rect l="0" t="0" r="0" b="0"/>
              <a:pathLst>
                <a:path w="11908" h="107157">
                  <a:moveTo>
                    <a:pt x="11907" y="0"/>
                  </a:moveTo>
                  <a:lnTo>
                    <a:pt x="11907" y="51266"/>
                  </a:lnTo>
                  <a:lnTo>
                    <a:pt x="8379" y="59386"/>
                  </a:lnTo>
                  <a:lnTo>
                    <a:pt x="3724" y="67404"/>
                  </a:lnTo>
                  <a:lnTo>
                    <a:pt x="736" y="83331"/>
                  </a:lnTo>
                  <a:lnTo>
                    <a:pt x="0" y="1071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SMARTInkShape-332"/>
            <p:cNvSpPr/>
            <p:nvPr/>
          </p:nvSpPr>
          <p:spPr>
            <a:xfrm>
              <a:off x="2226614" y="3393281"/>
              <a:ext cx="35575" cy="511970"/>
            </a:xfrm>
            <a:custGeom>
              <a:avLst/>
              <a:gdLst/>
              <a:ahLst/>
              <a:cxnLst/>
              <a:rect l="0" t="0" r="0" b="0"/>
              <a:pathLst>
                <a:path w="35575" h="511970">
                  <a:moveTo>
                    <a:pt x="11761" y="0"/>
                  </a:moveTo>
                  <a:lnTo>
                    <a:pt x="11761" y="10252"/>
                  </a:lnTo>
                  <a:lnTo>
                    <a:pt x="5440" y="17737"/>
                  </a:lnTo>
                  <a:lnTo>
                    <a:pt x="2337" y="28168"/>
                  </a:lnTo>
                  <a:lnTo>
                    <a:pt x="0" y="85950"/>
                  </a:lnTo>
                  <a:lnTo>
                    <a:pt x="3402" y="143219"/>
                  </a:lnTo>
                  <a:lnTo>
                    <a:pt x="11983" y="202452"/>
                  </a:lnTo>
                  <a:lnTo>
                    <a:pt x="20967" y="253568"/>
                  </a:lnTo>
                  <a:lnTo>
                    <a:pt x="29454" y="307910"/>
                  </a:lnTo>
                  <a:lnTo>
                    <a:pt x="34768" y="365348"/>
                  </a:lnTo>
                  <a:lnTo>
                    <a:pt x="35467" y="416471"/>
                  </a:lnTo>
                  <a:lnTo>
                    <a:pt x="35569" y="473772"/>
                  </a:lnTo>
                  <a:lnTo>
                    <a:pt x="35574" y="51196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SMARTInkShape-333"/>
            <p:cNvSpPr/>
            <p:nvPr/>
          </p:nvSpPr>
          <p:spPr>
            <a:xfrm>
              <a:off x="1691155" y="3512450"/>
              <a:ext cx="356469" cy="403244"/>
            </a:xfrm>
            <a:custGeom>
              <a:avLst/>
              <a:gdLst/>
              <a:ahLst/>
              <a:cxnLst/>
              <a:rect l="0" t="0" r="0" b="0"/>
              <a:pathLst>
                <a:path w="356469" h="403244">
                  <a:moveTo>
                    <a:pt x="154314" y="11800"/>
                  </a:moveTo>
                  <a:lnTo>
                    <a:pt x="141672" y="11800"/>
                  </a:lnTo>
                  <a:lnTo>
                    <a:pt x="137949" y="13123"/>
                  </a:lnTo>
                  <a:lnTo>
                    <a:pt x="135466" y="15328"/>
                  </a:lnTo>
                  <a:lnTo>
                    <a:pt x="133811" y="18121"/>
                  </a:lnTo>
                  <a:lnTo>
                    <a:pt x="130062" y="19982"/>
                  </a:lnTo>
                  <a:lnTo>
                    <a:pt x="97648" y="29537"/>
                  </a:lnTo>
                  <a:lnTo>
                    <a:pt x="85914" y="39967"/>
                  </a:lnTo>
                  <a:lnTo>
                    <a:pt x="74966" y="52100"/>
                  </a:lnTo>
                  <a:lnTo>
                    <a:pt x="55250" y="67691"/>
                  </a:lnTo>
                  <a:lnTo>
                    <a:pt x="19537" y="127062"/>
                  </a:lnTo>
                  <a:lnTo>
                    <a:pt x="4856" y="160000"/>
                  </a:lnTo>
                  <a:lnTo>
                    <a:pt x="0" y="217075"/>
                  </a:lnTo>
                  <a:lnTo>
                    <a:pt x="897" y="267026"/>
                  </a:lnTo>
                  <a:lnTo>
                    <a:pt x="12985" y="322897"/>
                  </a:lnTo>
                  <a:lnTo>
                    <a:pt x="56200" y="375655"/>
                  </a:lnTo>
                  <a:lnTo>
                    <a:pt x="97874" y="399303"/>
                  </a:lnTo>
                  <a:lnTo>
                    <a:pt x="114513" y="403105"/>
                  </a:lnTo>
                  <a:lnTo>
                    <a:pt x="159944" y="403243"/>
                  </a:lnTo>
                  <a:lnTo>
                    <a:pt x="216740" y="384386"/>
                  </a:lnTo>
                  <a:lnTo>
                    <a:pt x="249352" y="365366"/>
                  </a:lnTo>
                  <a:lnTo>
                    <a:pt x="287900" y="328823"/>
                  </a:lnTo>
                  <a:lnTo>
                    <a:pt x="330114" y="270182"/>
                  </a:lnTo>
                  <a:lnTo>
                    <a:pt x="340458" y="240493"/>
                  </a:lnTo>
                  <a:lnTo>
                    <a:pt x="353855" y="181187"/>
                  </a:lnTo>
                  <a:lnTo>
                    <a:pt x="356468" y="127572"/>
                  </a:lnTo>
                  <a:lnTo>
                    <a:pt x="355364" y="80404"/>
                  </a:lnTo>
                  <a:lnTo>
                    <a:pt x="347205" y="57115"/>
                  </a:lnTo>
                  <a:lnTo>
                    <a:pt x="323508" y="26846"/>
                  </a:lnTo>
                  <a:lnTo>
                    <a:pt x="304840" y="9056"/>
                  </a:lnTo>
                  <a:lnTo>
                    <a:pt x="294857" y="3966"/>
                  </a:lnTo>
                  <a:lnTo>
                    <a:pt x="237412" y="53"/>
                  </a:lnTo>
                  <a:lnTo>
                    <a:pt x="229556" y="0"/>
                  </a:lnTo>
                  <a:lnTo>
                    <a:pt x="213772" y="6996"/>
                  </a:lnTo>
                  <a:lnTo>
                    <a:pt x="175471" y="29688"/>
                  </a:lnTo>
                  <a:lnTo>
                    <a:pt x="154314" y="3561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8" name="SMARTInkShape-Group68"/>
          <p:cNvGrpSpPr/>
          <p:nvPr/>
        </p:nvGrpSpPr>
        <p:grpSpPr>
          <a:xfrm>
            <a:off x="1785938" y="261938"/>
            <a:ext cx="1488221" cy="683431"/>
            <a:chOff x="1785938" y="261938"/>
            <a:chExt cx="1488221" cy="683431"/>
          </a:xfrm>
        </p:grpSpPr>
        <p:sp>
          <p:nvSpPr>
            <p:cNvPr id="71" name="SMARTInkShape-334"/>
            <p:cNvSpPr/>
            <p:nvPr/>
          </p:nvSpPr>
          <p:spPr>
            <a:xfrm>
              <a:off x="2690813" y="476849"/>
              <a:ext cx="166688" cy="189707"/>
            </a:xfrm>
            <a:custGeom>
              <a:avLst/>
              <a:gdLst/>
              <a:ahLst/>
              <a:cxnLst/>
              <a:rect l="0" t="0" r="0" b="0"/>
              <a:pathLst>
                <a:path w="166688" h="189707">
                  <a:moveTo>
                    <a:pt x="0" y="82745"/>
                  </a:moveTo>
                  <a:lnTo>
                    <a:pt x="0" y="92996"/>
                  </a:lnTo>
                  <a:lnTo>
                    <a:pt x="8182" y="103829"/>
                  </a:lnTo>
                  <a:lnTo>
                    <a:pt x="12125" y="114862"/>
                  </a:lnTo>
                  <a:lnTo>
                    <a:pt x="19761" y="127833"/>
                  </a:lnTo>
                  <a:lnTo>
                    <a:pt x="24779" y="159703"/>
                  </a:lnTo>
                  <a:lnTo>
                    <a:pt x="27103" y="161831"/>
                  </a:lnTo>
                  <a:lnTo>
                    <a:pt x="29975" y="163250"/>
                  </a:lnTo>
                  <a:lnTo>
                    <a:pt x="31889" y="165519"/>
                  </a:lnTo>
                  <a:lnTo>
                    <a:pt x="34016" y="171568"/>
                  </a:lnTo>
                  <a:lnTo>
                    <a:pt x="35705" y="189706"/>
                  </a:lnTo>
                  <a:lnTo>
                    <a:pt x="29394" y="183523"/>
                  </a:lnTo>
                  <a:lnTo>
                    <a:pt x="26293" y="176924"/>
                  </a:lnTo>
                  <a:lnTo>
                    <a:pt x="25466" y="173312"/>
                  </a:lnTo>
                  <a:lnTo>
                    <a:pt x="14606" y="154088"/>
                  </a:lnTo>
                  <a:lnTo>
                    <a:pt x="13706" y="150151"/>
                  </a:lnTo>
                  <a:lnTo>
                    <a:pt x="14429" y="146203"/>
                  </a:lnTo>
                  <a:lnTo>
                    <a:pt x="20444" y="133003"/>
                  </a:lnTo>
                  <a:lnTo>
                    <a:pt x="27143" y="85962"/>
                  </a:lnTo>
                  <a:lnTo>
                    <a:pt x="31907" y="74914"/>
                  </a:lnTo>
                  <a:lnTo>
                    <a:pt x="35912" y="55142"/>
                  </a:lnTo>
                  <a:lnTo>
                    <a:pt x="52141" y="25377"/>
                  </a:lnTo>
                  <a:lnTo>
                    <a:pt x="59774" y="17560"/>
                  </a:lnTo>
                  <a:lnTo>
                    <a:pt x="92788" y="2432"/>
                  </a:lnTo>
                  <a:lnTo>
                    <a:pt x="110638" y="0"/>
                  </a:lnTo>
                  <a:lnTo>
                    <a:pt x="118846" y="3195"/>
                  </a:lnTo>
                  <a:lnTo>
                    <a:pt x="122887" y="5899"/>
                  </a:lnTo>
                  <a:lnTo>
                    <a:pt x="145737" y="11562"/>
                  </a:lnTo>
                  <a:lnTo>
                    <a:pt x="148751" y="14123"/>
                  </a:lnTo>
                  <a:lnTo>
                    <a:pt x="163675" y="35367"/>
                  </a:lnTo>
                  <a:lnTo>
                    <a:pt x="166687" y="4702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SMARTInkShape-335"/>
            <p:cNvSpPr/>
            <p:nvPr/>
          </p:nvSpPr>
          <p:spPr>
            <a:xfrm>
              <a:off x="2440781" y="511969"/>
              <a:ext cx="161272" cy="166688"/>
            </a:xfrm>
            <a:custGeom>
              <a:avLst/>
              <a:gdLst/>
              <a:ahLst/>
              <a:cxnLst/>
              <a:rect l="0" t="0" r="0" b="0"/>
              <a:pathLst>
                <a:path w="161272" h="166688">
                  <a:moveTo>
                    <a:pt x="0" y="0"/>
                  </a:moveTo>
                  <a:lnTo>
                    <a:pt x="0" y="28333"/>
                  </a:lnTo>
                  <a:lnTo>
                    <a:pt x="6321" y="46171"/>
                  </a:lnTo>
                  <a:lnTo>
                    <a:pt x="18986" y="67720"/>
                  </a:lnTo>
                  <a:lnTo>
                    <a:pt x="31870" y="122921"/>
                  </a:lnTo>
                  <a:lnTo>
                    <a:pt x="35619" y="154430"/>
                  </a:lnTo>
                  <a:lnTo>
                    <a:pt x="35715" y="166132"/>
                  </a:lnTo>
                  <a:lnTo>
                    <a:pt x="29397" y="166523"/>
                  </a:lnTo>
                  <a:lnTo>
                    <a:pt x="27536" y="165255"/>
                  </a:lnTo>
                  <a:lnTo>
                    <a:pt x="26295" y="163086"/>
                  </a:lnTo>
                  <a:lnTo>
                    <a:pt x="22817" y="146369"/>
                  </a:lnTo>
                  <a:lnTo>
                    <a:pt x="17638" y="138695"/>
                  </a:lnTo>
                  <a:lnTo>
                    <a:pt x="17050" y="133474"/>
                  </a:lnTo>
                  <a:lnTo>
                    <a:pt x="24368" y="100310"/>
                  </a:lnTo>
                  <a:lnTo>
                    <a:pt x="31768" y="86313"/>
                  </a:lnTo>
                  <a:lnTo>
                    <a:pt x="35871" y="67319"/>
                  </a:lnTo>
                  <a:lnTo>
                    <a:pt x="44911" y="48379"/>
                  </a:lnTo>
                  <a:lnTo>
                    <a:pt x="45816" y="44159"/>
                  </a:lnTo>
                  <a:lnTo>
                    <a:pt x="59645" y="17227"/>
                  </a:lnTo>
                  <a:lnTo>
                    <a:pt x="62253" y="15453"/>
                  </a:lnTo>
                  <a:lnTo>
                    <a:pt x="68679" y="12160"/>
                  </a:lnTo>
                  <a:lnTo>
                    <a:pt x="75944" y="6286"/>
                  </a:lnTo>
                  <a:lnTo>
                    <a:pt x="79734" y="5514"/>
                  </a:lnTo>
                  <a:lnTo>
                    <a:pt x="83583" y="6321"/>
                  </a:lnTo>
                  <a:lnTo>
                    <a:pt x="92710" y="9424"/>
                  </a:lnTo>
                  <a:lnTo>
                    <a:pt x="111402" y="12493"/>
                  </a:lnTo>
                  <a:lnTo>
                    <a:pt x="125906" y="21193"/>
                  </a:lnTo>
                  <a:lnTo>
                    <a:pt x="134452" y="28381"/>
                  </a:lnTo>
                  <a:lnTo>
                    <a:pt x="139132" y="35985"/>
                  </a:lnTo>
                  <a:lnTo>
                    <a:pt x="154855" y="78282"/>
                  </a:lnTo>
                  <a:lnTo>
                    <a:pt x="160547" y="86827"/>
                  </a:lnTo>
                  <a:lnTo>
                    <a:pt x="161271" y="92280"/>
                  </a:lnTo>
                  <a:lnTo>
                    <a:pt x="154847" y="150713"/>
                  </a:lnTo>
                  <a:lnTo>
                    <a:pt x="154782" y="16668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SMARTInkShape-336"/>
            <p:cNvSpPr/>
            <p:nvPr/>
          </p:nvSpPr>
          <p:spPr>
            <a:xfrm>
              <a:off x="2166938" y="490018"/>
              <a:ext cx="178430" cy="176733"/>
            </a:xfrm>
            <a:custGeom>
              <a:avLst/>
              <a:gdLst/>
              <a:ahLst/>
              <a:cxnLst/>
              <a:rect l="0" t="0" r="0" b="0"/>
              <a:pathLst>
                <a:path w="178430" h="176733">
                  <a:moveTo>
                    <a:pt x="0" y="105295"/>
                  </a:moveTo>
                  <a:lnTo>
                    <a:pt x="11415" y="105295"/>
                  </a:lnTo>
                  <a:lnTo>
                    <a:pt x="22114" y="115546"/>
                  </a:lnTo>
                  <a:lnTo>
                    <a:pt x="29629" y="116710"/>
                  </a:lnTo>
                  <a:lnTo>
                    <a:pt x="84410" y="117195"/>
                  </a:lnTo>
                  <a:lnTo>
                    <a:pt x="98369" y="115875"/>
                  </a:lnTo>
                  <a:lnTo>
                    <a:pt x="153962" y="90814"/>
                  </a:lnTo>
                  <a:lnTo>
                    <a:pt x="158203" y="87703"/>
                  </a:lnTo>
                  <a:lnTo>
                    <a:pt x="162917" y="80719"/>
                  </a:lnTo>
                  <a:lnTo>
                    <a:pt x="166334" y="73206"/>
                  </a:lnTo>
                  <a:lnTo>
                    <a:pt x="174373" y="61538"/>
                  </a:lnTo>
                  <a:lnTo>
                    <a:pt x="177343" y="49702"/>
                  </a:lnTo>
                  <a:lnTo>
                    <a:pt x="178429" y="29884"/>
                  </a:lnTo>
                  <a:lnTo>
                    <a:pt x="174992" y="21949"/>
                  </a:lnTo>
                  <a:lnTo>
                    <a:pt x="172224" y="17981"/>
                  </a:lnTo>
                  <a:lnTo>
                    <a:pt x="165620" y="13572"/>
                  </a:lnTo>
                  <a:lnTo>
                    <a:pt x="158275" y="10289"/>
                  </a:lnTo>
                  <a:lnTo>
                    <a:pt x="146703" y="2326"/>
                  </a:lnTo>
                  <a:lnTo>
                    <a:pt x="138843" y="0"/>
                  </a:lnTo>
                  <a:lnTo>
                    <a:pt x="127413" y="2493"/>
                  </a:lnTo>
                  <a:lnTo>
                    <a:pt x="85449" y="15923"/>
                  </a:lnTo>
                  <a:lnTo>
                    <a:pt x="74137" y="26327"/>
                  </a:lnTo>
                  <a:lnTo>
                    <a:pt x="41115" y="66636"/>
                  </a:lnTo>
                  <a:lnTo>
                    <a:pt x="36429" y="95663"/>
                  </a:lnTo>
                  <a:lnTo>
                    <a:pt x="35929" y="108761"/>
                  </a:lnTo>
                  <a:lnTo>
                    <a:pt x="39340" y="116978"/>
                  </a:lnTo>
                  <a:lnTo>
                    <a:pt x="75469" y="156884"/>
                  </a:lnTo>
                  <a:lnTo>
                    <a:pt x="83371" y="161296"/>
                  </a:lnTo>
                  <a:lnTo>
                    <a:pt x="142875" y="17673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SMARTInkShape-337"/>
            <p:cNvSpPr/>
            <p:nvPr/>
          </p:nvSpPr>
          <p:spPr>
            <a:xfrm>
              <a:off x="2040239" y="285750"/>
              <a:ext cx="43356" cy="464345"/>
            </a:xfrm>
            <a:custGeom>
              <a:avLst/>
              <a:gdLst/>
              <a:ahLst/>
              <a:cxnLst/>
              <a:rect l="0" t="0" r="0" b="0"/>
              <a:pathLst>
                <a:path w="43356" h="464345">
                  <a:moveTo>
                    <a:pt x="7636" y="0"/>
                  </a:moveTo>
                  <a:lnTo>
                    <a:pt x="7636" y="24057"/>
                  </a:lnTo>
                  <a:lnTo>
                    <a:pt x="4108" y="34064"/>
                  </a:lnTo>
                  <a:lnTo>
                    <a:pt x="1315" y="38584"/>
                  </a:lnTo>
                  <a:lnTo>
                    <a:pt x="776" y="44244"/>
                  </a:lnTo>
                  <a:lnTo>
                    <a:pt x="3693" y="64850"/>
                  </a:lnTo>
                  <a:lnTo>
                    <a:pt x="0" y="89035"/>
                  </a:lnTo>
                  <a:lnTo>
                    <a:pt x="6791" y="147098"/>
                  </a:lnTo>
                  <a:lnTo>
                    <a:pt x="10997" y="187807"/>
                  </a:lnTo>
                  <a:lnTo>
                    <a:pt x="17010" y="217042"/>
                  </a:lnTo>
                  <a:lnTo>
                    <a:pt x="27391" y="272880"/>
                  </a:lnTo>
                  <a:lnTo>
                    <a:pt x="37235" y="323171"/>
                  </a:lnTo>
                  <a:lnTo>
                    <a:pt x="42817" y="376484"/>
                  </a:lnTo>
                  <a:lnTo>
                    <a:pt x="43345" y="435312"/>
                  </a:lnTo>
                  <a:lnTo>
                    <a:pt x="43355" y="4643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SMARTInkShape-338"/>
            <p:cNvSpPr/>
            <p:nvPr/>
          </p:nvSpPr>
          <p:spPr>
            <a:xfrm>
              <a:off x="1797844" y="571500"/>
              <a:ext cx="214313" cy="47626"/>
            </a:xfrm>
            <a:custGeom>
              <a:avLst/>
              <a:gdLst/>
              <a:ahLst/>
              <a:cxnLst/>
              <a:rect l="0" t="0" r="0" b="0"/>
              <a:pathLst>
                <a:path w="214313" h="47626">
                  <a:moveTo>
                    <a:pt x="214312" y="0"/>
                  </a:moveTo>
                  <a:lnTo>
                    <a:pt x="207992" y="0"/>
                  </a:lnTo>
                  <a:lnTo>
                    <a:pt x="206130" y="1323"/>
                  </a:lnTo>
                  <a:lnTo>
                    <a:pt x="204889" y="3528"/>
                  </a:lnTo>
                  <a:lnTo>
                    <a:pt x="204061" y="6321"/>
                  </a:lnTo>
                  <a:lnTo>
                    <a:pt x="202186" y="8182"/>
                  </a:lnTo>
                  <a:lnTo>
                    <a:pt x="189672" y="14698"/>
                  </a:lnTo>
                  <a:lnTo>
                    <a:pt x="185979" y="17736"/>
                  </a:lnTo>
                  <a:lnTo>
                    <a:pt x="174821" y="21112"/>
                  </a:lnTo>
                  <a:lnTo>
                    <a:pt x="162365" y="23935"/>
                  </a:lnTo>
                  <a:lnTo>
                    <a:pt x="146592" y="31639"/>
                  </a:lnTo>
                  <a:lnTo>
                    <a:pt x="94634" y="36684"/>
                  </a:lnTo>
                  <a:lnTo>
                    <a:pt x="35915" y="46868"/>
                  </a:lnTo>
                  <a:lnTo>
                    <a:pt x="0" y="4762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SMARTInkShape-339"/>
            <p:cNvSpPr/>
            <p:nvPr/>
          </p:nvSpPr>
          <p:spPr>
            <a:xfrm>
              <a:off x="1785938" y="261938"/>
              <a:ext cx="11907" cy="500063"/>
            </a:xfrm>
            <a:custGeom>
              <a:avLst/>
              <a:gdLst/>
              <a:ahLst/>
              <a:cxnLst/>
              <a:rect l="0" t="0" r="0" b="0"/>
              <a:pathLst>
                <a:path w="11907" h="500063">
                  <a:moveTo>
                    <a:pt x="11906" y="0"/>
                  </a:moveTo>
                  <a:lnTo>
                    <a:pt x="11906" y="17736"/>
                  </a:lnTo>
                  <a:lnTo>
                    <a:pt x="735" y="62396"/>
                  </a:lnTo>
                  <a:lnTo>
                    <a:pt x="1649" y="76679"/>
                  </a:lnTo>
                  <a:lnTo>
                    <a:pt x="10831" y="124465"/>
                  </a:lnTo>
                  <a:lnTo>
                    <a:pt x="11811" y="182791"/>
                  </a:lnTo>
                  <a:lnTo>
                    <a:pt x="11897" y="242217"/>
                  </a:lnTo>
                  <a:lnTo>
                    <a:pt x="10582" y="301739"/>
                  </a:lnTo>
                  <a:lnTo>
                    <a:pt x="1654" y="357725"/>
                  </a:lnTo>
                  <a:lnTo>
                    <a:pt x="145" y="412100"/>
                  </a:lnTo>
                  <a:lnTo>
                    <a:pt x="2" y="471029"/>
                  </a:lnTo>
                  <a:lnTo>
                    <a:pt x="0" y="50006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SMARTInkShape-340"/>
            <p:cNvSpPr/>
            <p:nvPr/>
          </p:nvSpPr>
          <p:spPr>
            <a:xfrm>
              <a:off x="2988469" y="488156"/>
              <a:ext cx="285690" cy="457213"/>
            </a:xfrm>
            <a:custGeom>
              <a:avLst/>
              <a:gdLst/>
              <a:ahLst/>
              <a:cxnLst/>
              <a:rect l="0" t="0" r="0" b="0"/>
              <a:pathLst>
                <a:path w="285690" h="457213">
                  <a:moveTo>
                    <a:pt x="0" y="0"/>
                  </a:moveTo>
                  <a:lnTo>
                    <a:pt x="0" y="56918"/>
                  </a:lnTo>
                  <a:lnTo>
                    <a:pt x="0" y="110980"/>
                  </a:lnTo>
                  <a:lnTo>
                    <a:pt x="6320" y="129309"/>
                  </a:lnTo>
                  <a:lnTo>
                    <a:pt x="21667" y="151936"/>
                  </a:lnTo>
                  <a:lnTo>
                    <a:pt x="33875" y="164783"/>
                  </a:lnTo>
                  <a:lnTo>
                    <a:pt x="38427" y="165841"/>
                  </a:lnTo>
                  <a:lnTo>
                    <a:pt x="52129" y="166521"/>
                  </a:lnTo>
                  <a:lnTo>
                    <a:pt x="59769" y="163086"/>
                  </a:lnTo>
                  <a:lnTo>
                    <a:pt x="118329" y="119035"/>
                  </a:lnTo>
                  <a:lnTo>
                    <a:pt x="122542" y="115075"/>
                  </a:lnTo>
                  <a:lnTo>
                    <a:pt x="127223" y="103621"/>
                  </a:lnTo>
                  <a:lnTo>
                    <a:pt x="130627" y="91033"/>
                  </a:lnTo>
                  <a:lnTo>
                    <a:pt x="143591" y="72173"/>
                  </a:lnTo>
                  <a:lnTo>
                    <a:pt x="149808" y="63827"/>
                  </a:lnTo>
                  <a:lnTo>
                    <a:pt x="153307" y="51691"/>
                  </a:lnTo>
                  <a:lnTo>
                    <a:pt x="154126" y="43699"/>
                  </a:lnTo>
                  <a:lnTo>
                    <a:pt x="158018" y="35738"/>
                  </a:lnTo>
                  <a:lnTo>
                    <a:pt x="160908" y="31763"/>
                  </a:lnTo>
                  <a:lnTo>
                    <a:pt x="161511" y="27790"/>
                  </a:lnTo>
                  <a:lnTo>
                    <a:pt x="160591" y="23818"/>
                  </a:lnTo>
                  <a:lnTo>
                    <a:pt x="154882" y="12113"/>
                  </a:lnTo>
                  <a:lnTo>
                    <a:pt x="161131" y="18288"/>
                  </a:lnTo>
                  <a:lnTo>
                    <a:pt x="164218" y="24885"/>
                  </a:lnTo>
                  <a:lnTo>
                    <a:pt x="176896" y="80091"/>
                  </a:lnTo>
                  <a:lnTo>
                    <a:pt x="198802" y="134980"/>
                  </a:lnTo>
                  <a:lnTo>
                    <a:pt x="222282" y="190749"/>
                  </a:lnTo>
                  <a:lnTo>
                    <a:pt x="246065" y="249950"/>
                  </a:lnTo>
                  <a:lnTo>
                    <a:pt x="269875" y="309452"/>
                  </a:lnTo>
                  <a:lnTo>
                    <a:pt x="282222" y="344476"/>
                  </a:lnTo>
                  <a:lnTo>
                    <a:pt x="285612" y="400567"/>
                  </a:lnTo>
                  <a:lnTo>
                    <a:pt x="285689" y="414391"/>
                  </a:lnTo>
                  <a:lnTo>
                    <a:pt x="283063" y="420459"/>
                  </a:lnTo>
                  <a:lnTo>
                    <a:pt x="246345" y="456243"/>
                  </a:lnTo>
                  <a:lnTo>
                    <a:pt x="243843" y="45721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2" name="SMARTInkShape-Group69"/>
          <p:cNvGrpSpPr/>
          <p:nvPr/>
        </p:nvGrpSpPr>
        <p:grpSpPr>
          <a:xfrm>
            <a:off x="3636559" y="178594"/>
            <a:ext cx="3602296" cy="690563"/>
            <a:chOff x="3636559" y="178594"/>
            <a:chExt cx="3602296" cy="690563"/>
          </a:xfrm>
        </p:grpSpPr>
        <p:sp>
          <p:nvSpPr>
            <p:cNvPr id="79" name="SMARTInkShape-341"/>
            <p:cNvSpPr/>
            <p:nvPr/>
          </p:nvSpPr>
          <p:spPr>
            <a:xfrm>
              <a:off x="3636559" y="178594"/>
              <a:ext cx="3602296" cy="690563"/>
            </a:xfrm>
            <a:custGeom>
              <a:avLst/>
              <a:gdLst/>
              <a:ahLst/>
              <a:cxnLst/>
              <a:rect l="0" t="0" r="0" b="0"/>
              <a:pathLst>
                <a:path w="3602296" h="690563">
                  <a:moveTo>
                    <a:pt x="3471472" y="35719"/>
                  </a:moveTo>
                  <a:lnTo>
                    <a:pt x="3415877" y="35719"/>
                  </a:lnTo>
                  <a:lnTo>
                    <a:pt x="3407958" y="35719"/>
                  </a:lnTo>
                  <a:lnTo>
                    <a:pt x="3400029" y="39246"/>
                  </a:lnTo>
                  <a:lnTo>
                    <a:pt x="3396061" y="42039"/>
                  </a:lnTo>
                  <a:lnTo>
                    <a:pt x="3377838" y="45970"/>
                  </a:lnTo>
                  <a:lnTo>
                    <a:pt x="3320537" y="47596"/>
                  </a:lnTo>
                  <a:lnTo>
                    <a:pt x="3268826" y="47623"/>
                  </a:lnTo>
                  <a:lnTo>
                    <a:pt x="3213490" y="47625"/>
                  </a:lnTo>
                  <a:lnTo>
                    <a:pt x="3157940" y="47625"/>
                  </a:lnTo>
                  <a:lnTo>
                    <a:pt x="3102134" y="47625"/>
                  </a:lnTo>
                  <a:lnTo>
                    <a:pt x="3049789" y="47625"/>
                  </a:lnTo>
                  <a:lnTo>
                    <a:pt x="2994569" y="47625"/>
                  </a:lnTo>
                  <a:lnTo>
                    <a:pt x="2939133" y="47625"/>
                  </a:lnTo>
                  <a:lnTo>
                    <a:pt x="2886951" y="47625"/>
                  </a:lnTo>
                  <a:lnTo>
                    <a:pt x="2853339" y="48948"/>
                  </a:lnTo>
                  <a:lnTo>
                    <a:pt x="2824713" y="54484"/>
                  </a:lnTo>
                  <a:lnTo>
                    <a:pt x="2768500" y="48789"/>
                  </a:lnTo>
                  <a:lnTo>
                    <a:pt x="2709406" y="51306"/>
                  </a:lnTo>
                  <a:lnTo>
                    <a:pt x="2651255" y="58448"/>
                  </a:lnTo>
                  <a:lnTo>
                    <a:pt x="2600660" y="59388"/>
                  </a:lnTo>
                  <a:lnTo>
                    <a:pt x="2542566" y="53616"/>
                  </a:lnTo>
                  <a:lnTo>
                    <a:pt x="2518875" y="55579"/>
                  </a:lnTo>
                  <a:lnTo>
                    <a:pt x="2484548" y="51893"/>
                  </a:lnTo>
                  <a:lnTo>
                    <a:pt x="2433970" y="58264"/>
                  </a:lnTo>
                  <a:lnTo>
                    <a:pt x="2379406" y="59364"/>
                  </a:lnTo>
                  <a:lnTo>
                    <a:pt x="2327341" y="59509"/>
                  </a:lnTo>
                  <a:lnTo>
                    <a:pt x="2268792" y="59528"/>
                  </a:lnTo>
                  <a:lnTo>
                    <a:pt x="2209390" y="59531"/>
                  </a:lnTo>
                  <a:lnTo>
                    <a:pt x="2158058" y="59531"/>
                  </a:lnTo>
                  <a:lnTo>
                    <a:pt x="2108083" y="59531"/>
                  </a:lnTo>
                  <a:lnTo>
                    <a:pt x="2053828" y="59531"/>
                  </a:lnTo>
                  <a:lnTo>
                    <a:pt x="1996315" y="59531"/>
                  </a:lnTo>
                  <a:lnTo>
                    <a:pt x="1956875" y="63059"/>
                  </a:lnTo>
                  <a:lnTo>
                    <a:pt x="1899518" y="70334"/>
                  </a:lnTo>
                  <a:lnTo>
                    <a:pt x="1840273" y="71292"/>
                  </a:lnTo>
                  <a:lnTo>
                    <a:pt x="1780779" y="71418"/>
                  </a:lnTo>
                  <a:lnTo>
                    <a:pt x="1729435" y="71435"/>
                  </a:lnTo>
                  <a:lnTo>
                    <a:pt x="1684799" y="74964"/>
                  </a:lnTo>
                  <a:lnTo>
                    <a:pt x="1625907" y="82240"/>
                  </a:lnTo>
                  <a:lnTo>
                    <a:pt x="1566459" y="83198"/>
                  </a:lnTo>
                  <a:lnTo>
                    <a:pt x="1506939" y="83324"/>
                  </a:lnTo>
                  <a:lnTo>
                    <a:pt x="1447411" y="83341"/>
                  </a:lnTo>
                  <a:lnTo>
                    <a:pt x="1387879" y="83343"/>
                  </a:lnTo>
                  <a:lnTo>
                    <a:pt x="1331875" y="92767"/>
                  </a:lnTo>
                  <a:lnTo>
                    <a:pt x="1279619" y="94923"/>
                  </a:lnTo>
                  <a:lnTo>
                    <a:pt x="1221046" y="95207"/>
                  </a:lnTo>
                  <a:lnTo>
                    <a:pt x="1161640" y="104668"/>
                  </a:lnTo>
                  <a:lnTo>
                    <a:pt x="1102126" y="106828"/>
                  </a:lnTo>
                  <a:lnTo>
                    <a:pt x="1058030" y="110619"/>
                  </a:lnTo>
                  <a:lnTo>
                    <a:pt x="1028208" y="116560"/>
                  </a:lnTo>
                  <a:lnTo>
                    <a:pt x="972156" y="118733"/>
                  </a:lnTo>
                  <a:lnTo>
                    <a:pt x="921837" y="119019"/>
                  </a:lnTo>
                  <a:lnTo>
                    <a:pt x="867308" y="128480"/>
                  </a:lnTo>
                  <a:lnTo>
                    <a:pt x="808386" y="131964"/>
                  </a:lnTo>
                  <a:lnTo>
                    <a:pt x="755533" y="141177"/>
                  </a:lnTo>
                  <a:lnTo>
                    <a:pt x="700671" y="146179"/>
                  </a:lnTo>
                  <a:lnTo>
                    <a:pt x="670970" y="152232"/>
                  </a:lnTo>
                  <a:lnTo>
                    <a:pt x="614961" y="155768"/>
                  </a:lnTo>
                  <a:lnTo>
                    <a:pt x="564649" y="164988"/>
                  </a:lnTo>
                  <a:lnTo>
                    <a:pt x="510120" y="169991"/>
                  </a:lnTo>
                  <a:lnTo>
                    <a:pt x="480454" y="176045"/>
                  </a:lnTo>
                  <a:lnTo>
                    <a:pt x="431319" y="179581"/>
                  </a:lnTo>
                  <a:lnTo>
                    <a:pt x="373090" y="189367"/>
                  </a:lnTo>
                  <a:lnTo>
                    <a:pt x="316177" y="198583"/>
                  </a:lnTo>
                  <a:lnTo>
                    <a:pt x="257009" y="205710"/>
                  </a:lnTo>
                  <a:lnTo>
                    <a:pt x="229511" y="211763"/>
                  </a:lnTo>
                  <a:lnTo>
                    <a:pt x="174182" y="214089"/>
                  </a:lnTo>
                  <a:lnTo>
                    <a:pt x="117922" y="214299"/>
                  </a:lnTo>
                  <a:lnTo>
                    <a:pt x="58812" y="225891"/>
                  </a:lnTo>
                  <a:lnTo>
                    <a:pt x="8572" y="226218"/>
                  </a:lnTo>
                  <a:lnTo>
                    <a:pt x="7966" y="227541"/>
                  </a:lnTo>
                  <a:lnTo>
                    <a:pt x="7292" y="232539"/>
                  </a:lnTo>
                  <a:lnTo>
                    <a:pt x="5790" y="234401"/>
                  </a:lnTo>
                  <a:lnTo>
                    <a:pt x="593" y="236470"/>
                  </a:lnTo>
                  <a:lnTo>
                    <a:pt x="0" y="238344"/>
                  </a:lnTo>
                  <a:lnTo>
                    <a:pt x="5986" y="250154"/>
                  </a:lnTo>
                  <a:lnTo>
                    <a:pt x="6752" y="309569"/>
                  </a:lnTo>
                  <a:lnTo>
                    <a:pt x="6754" y="366986"/>
                  </a:lnTo>
                  <a:lnTo>
                    <a:pt x="10282" y="378299"/>
                  </a:lnTo>
                  <a:lnTo>
                    <a:pt x="14936" y="389060"/>
                  </a:lnTo>
                  <a:lnTo>
                    <a:pt x="18563" y="445709"/>
                  </a:lnTo>
                  <a:lnTo>
                    <a:pt x="19954" y="468671"/>
                  </a:lnTo>
                  <a:lnTo>
                    <a:pt x="28907" y="501726"/>
                  </a:lnTo>
                  <a:lnTo>
                    <a:pt x="20169" y="544213"/>
                  </a:lnTo>
                  <a:lnTo>
                    <a:pt x="22858" y="556286"/>
                  </a:lnTo>
                  <a:lnTo>
                    <a:pt x="27140" y="567384"/>
                  </a:lnTo>
                  <a:lnTo>
                    <a:pt x="30526" y="622931"/>
                  </a:lnTo>
                  <a:lnTo>
                    <a:pt x="30566" y="678117"/>
                  </a:lnTo>
                  <a:lnTo>
                    <a:pt x="40817" y="688860"/>
                  </a:lnTo>
                  <a:lnTo>
                    <a:pt x="48303" y="690058"/>
                  </a:lnTo>
                  <a:lnTo>
                    <a:pt x="106227" y="690560"/>
                  </a:lnTo>
                  <a:lnTo>
                    <a:pt x="162515" y="690562"/>
                  </a:lnTo>
                  <a:lnTo>
                    <a:pt x="218670" y="690562"/>
                  </a:lnTo>
                  <a:lnTo>
                    <a:pt x="260438" y="689239"/>
                  </a:lnTo>
                  <a:lnTo>
                    <a:pt x="316298" y="679392"/>
                  </a:lnTo>
                  <a:lnTo>
                    <a:pt x="373363" y="678721"/>
                  </a:lnTo>
                  <a:lnTo>
                    <a:pt x="431264" y="678660"/>
                  </a:lnTo>
                  <a:lnTo>
                    <a:pt x="484030" y="678656"/>
                  </a:lnTo>
                  <a:lnTo>
                    <a:pt x="541580" y="678656"/>
                  </a:lnTo>
                  <a:lnTo>
                    <a:pt x="599499" y="678656"/>
                  </a:lnTo>
                  <a:lnTo>
                    <a:pt x="650921" y="678656"/>
                  </a:lnTo>
                  <a:lnTo>
                    <a:pt x="703064" y="678656"/>
                  </a:lnTo>
                  <a:lnTo>
                    <a:pt x="754076" y="678656"/>
                  </a:lnTo>
                  <a:lnTo>
                    <a:pt x="805675" y="678656"/>
                  </a:lnTo>
                  <a:lnTo>
                    <a:pt x="864162" y="678656"/>
                  </a:lnTo>
                  <a:lnTo>
                    <a:pt x="914132" y="678656"/>
                  </a:lnTo>
                  <a:lnTo>
                    <a:pt x="963307" y="678656"/>
                  </a:lnTo>
                  <a:lnTo>
                    <a:pt x="1019318" y="678656"/>
                  </a:lnTo>
                  <a:lnTo>
                    <a:pt x="1078387" y="669232"/>
                  </a:lnTo>
                  <a:lnTo>
                    <a:pt x="1137857" y="668400"/>
                  </a:lnTo>
                  <a:lnTo>
                    <a:pt x="1197380" y="677044"/>
                  </a:lnTo>
                  <a:lnTo>
                    <a:pt x="1256911" y="669020"/>
                  </a:lnTo>
                  <a:lnTo>
                    <a:pt x="1316441" y="667049"/>
                  </a:lnTo>
                  <a:lnTo>
                    <a:pt x="1375971" y="666789"/>
                  </a:lnTo>
                  <a:lnTo>
                    <a:pt x="1431976" y="666755"/>
                  </a:lnTo>
                  <a:lnTo>
                    <a:pt x="1484232" y="666750"/>
                  </a:lnTo>
                  <a:lnTo>
                    <a:pt x="1542805" y="666750"/>
                  </a:lnTo>
                  <a:lnTo>
                    <a:pt x="1602210" y="666750"/>
                  </a:lnTo>
                  <a:lnTo>
                    <a:pt x="1661725" y="666750"/>
                  </a:lnTo>
                  <a:lnTo>
                    <a:pt x="1721254" y="666750"/>
                  </a:lnTo>
                  <a:lnTo>
                    <a:pt x="1780786" y="666750"/>
                  </a:lnTo>
                  <a:lnTo>
                    <a:pt x="1840316" y="666750"/>
                  </a:lnTo>
                  <a:lnTo>
                    <a:pt x="1899846" y="666750"/>
                  </a:lnTo>
                  <a:lnTo>
                    <a:pt x="1959379" y="666750"/>
                  </a:lnTo>
                  <a:lnTo>
                    <a:pt x="2013324" y="666750"/>
                  </a:lnTo>
                  <a:lnTo>
                    <a:pt x="2065431" y="665427"/>
                  </a:lnTo>
                  <a:lnTo>
                    <a:pt x="2101927" y="659890"/>
                  </a:lnTo>
                  <a:lnTo>
                    <a:pt x="2149814" y="661475"/>
                  </a:lnTo>
                  <a:lnTo>
                    <a:pt x="2197491" y="656153"/>
                  </a:lnTo>
                  <a:lnTo>
                    <a:pt x="2253506" y="655016"/>
                  </a:lnTo>
                  <a:lnTo>
                    <a:pt x="2305763" y="654866"/>
                  </a:lnTo>
                  <a:lnTo>
                    <a:pt x="2352502" y="651320"/>
                  </a:lnTo>
                  <a:lnTo>
                    <a:pt x="2411845" y="644041"/>
                  </a:lnTo>
                  <a:lnTo>
                    <a:pt x="2471351" y="643083"/>
                  </a:lnTo>
                  <a:lnTo>
                    <a:pt x="2521455" y="642956"/>
                  </a:lnTo>
                  <a:lnTo>
                    <a:pt x="2577507" y="642940"/>
                  </a:lnTo>
                  <a:lnTo>
                    <a:pt x="2627827" y="642938"/>
                  </a:lnTo>
                  <a:lnTo>
                    <a:pt x="2682356" y="642937"/>
                  </a:lnTo>
                  <a:lnTo>
                    <a:pt x="2712021" y="639410"/>
                  </a:lnTo>
                  <a:lnTo>
                    <a:pt x="2757601" y="632686"/>
                  </a:lnTo>
                  <a:lnTo>
                    <a:pt x="2807271" y="640673"/>
                  </a:lnTo>
                  <a:lnTo>
                    <a:pt x="2863266" y="641316"/>
                  </a:lnTo>
                  <a:lnTo>
                    <a:pt x="2913578" y="632647"/>
                  </a:lnTo>
                  <a:lnTo>
                    <a:pt x="2962210" y="631244"/>
                  </a:lnTo>
                  <a:lnTo>
                    <a:pt x="2983197" y="632449"/>
                  </a:lnTo>
                  <a:lnTo>
                    <a:pt x="3032754" y="641295"/>
                  </a:lnTo>
                  <a:lnTo>
                    <a:pt x="3081288" y="642721"/>
                  </a:lnTo>
                  <a:lnTo>
                    <a:pt x="3137133" y="642909"/>
                  </a:lnTo>
                  <a:lnTo>
                    <a:pt x="3190581" y="644258"/>
                  </a:lnTo>
                  <a:lnTo>
                    <a:pt x="3248080" y="653740"/>
                  </a:lnTo>
                  <a:lnTo>
                    <a:pt x="3304930" y="654747"/>
                  </a:lnTo>
                  <a:lnTo>
                    <a:pt x="3357366" y="656158"/>
                  </a:lnTo>
                  <a:lnTo>
                    <a:pt x="3414776" y="665646"/>
                  </a:lnTo>
                  <a:lnTo>
                    <a:pt x="3473045" y="666707"/>
                  </a:lnTo>
                  <a:lnTo>
                    <a:pt x="3527691" y="666748"/>
                  </a:lnTo>
                  <a:lnTo>
                    <a:pt x="3576260" y="666750"/>
                  </a:lnTo>
                  <a:lnTo>
                    <a:pt x="3590486" y="654887"/>
                  </a:lnTo>
                  <a:lnTo>
                    <a:pt x="3601950" y="643429"/>
                  </a:lnTo>
                  <a:lnTo>
                    <a:pt x="3602295" y="636762"/>
                  </a:lnTo>
                  <a:lnTo>
                    <a:pt x="3598849" y="630050"/>
                  </a:lnTo>
                  <a:lnTo>
                    <a:pt x="3594230" y="622658"/>
                  </a:lnTo>
                  <a:lnTo>
                    <a:pt x="3591265" y="607132"/>
                  </a:lnTo>
                  <a:lnTo>
                    <a:pt x="3589240" y="563339"/>
                  </a:lnTo>
                  <a:lnTo>
                    <a:pt x="3580287" y="533612"/>
                  </a:lnTo>
                  <a:lnTo>
                    <a:pt x="3575319" y="499254"/>
                  </a:lnTo>
                  <a:lnTo>
                    <a:pt x="3569269" y="476010"/>
                  </a:lnTo>
                  <a:lnTo>
                    <a:pt x="3563949" y="452366"/>
                  </a:lnTo>
                  <a:lnTo>
                    <a:pt x="3557521" y="428604"/>
                  </a:lnTo>
                  <a:lnTo>
                    <a:pt x="3552090" y="404806"/>
                  </a:lnTo>
                  <a:lnTo>
                    <a:pt x="3545630" y="380998"/>
                  </a:lnTo>
                  <a:lnTo>
                    <a:pt x="3539620" y="323951"/>
                  </a:lnTo>
                  <a:lnTo>
                    <a:pt x="3533557" y="294864"/>
                  </a:lnTo>
                  <a:lnTo>
                    <a:pt x="3528232" y="264638"/>
                  </a:lnTo>
                  <a:lnTo>
                    <a:pt x="3510476" y="211022"/>
                  </a:lnTo>
                  <a:lnTo>
                    <a:pt x="3504636" y="181146"/>
                  </a:lnTo>
                  <a:lnTo>
                    <a:pt x="3498055" y="155537"/>
                  </a:lnTo>
                  <a:lnTo>
                    <a:pt x="3492577" y="131193"/>
                  </a:lnTo>
                  <a:lnTo>
                    <a:pt x="3486105" y="107222"/>
                  </a:lnTo>
                  <a:lnTo>
                    <a:pt x="3482414" y="68800"/>
                  </a:lnTo>
                  <a:lnTo>
                    <a:pt x="3474026" y="45144"/>
                  </a:lnTo>
                  <a:lnTo>
                    <a:pt x="3471472"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SMARTInkShape-342"/>
            <p:cNvSpPr/>
            <p:nvPr/>
          </p:nvSpPr>
          <p:spPr>
            <a:xfrm>
              <a:off x="4750598" y="214313"/>
              <a:ext cx="35716" cy="535782"/>
            </a:xfrm>
            <a:custGeom>
              <a:avLst/>
              <a:gdLst/>
              <a:ahLst/>
              <a:cxnLst/>
              <a:rect l="0" t="0" r="0" b="0"/>
              <a:pathLst>
                <a:path w="35716" h="535782">
                  <a:moveTo>
                    <a:pt x="11902" y="0"/>
                  </a:moveTo>
                  <a:lnTo>
                    <a:pt x="5581" y="0"/>
                  </a:lnTo>
                  <a:lnTo>
                    <a:pt x="3720" y="1322"/>
                  </a:lnTo>
                  <a:lnTo>
                    <a:pt x="2478" y="3527"/>
                  </a:lnTo>
                  <a:lnTo>
                    <a:pt x="322" y="12125"/>
                  </a:lnTo>
                  <a:lnTo>
                    <a:pt x="0" y="51642"/>
                  </a:lnTo>
                  <a:lnTo>
                    <a:pt x="3525" y="59552"/>
                  </a:lnTo>
                  <a:lnTo>
                    <a:pt x="6317" y="63514"/>
                  </a:lnTo>
                  <a:lnTo>
                    <a:pt x="6856" y="68801"/>
                  </a:lnTo>
                  <a:lnTo>
                    <a:pt x="1160" y="103885"/>
                  </a:lnTo>
                  <a:lnTo>
                    <a:pt x="10349" y="157194"/>
                  </a:lnTo>
                  <a:lnTo>
                    <a:pt x="22017" y="216179"/>
                  </a:lnTo>
                  <a:lnTo>
                    <a:pt x="23651" y="275662"/>
                  </a:lnTo>
                  <a:lnTo>
                    <a:pt x="23788" y="330086"/>
                  </a:lnTo>
                  <a:lnTo>
                    <a:pt x="25122" y="347788"/>
                  </a:lnTo>
                  <a:lnTo>
                    <a:pt x="30665" y="372629"/>
                  </a:lnTo>
                  <a:lnTo>
                    <a:pt x="24326" y="428599"/>
                  </a:lnTo>
                  <a:lnTo>
                    <a:pt x="23911" y="454049"/>
                  </a:lnTo>
                  <a:lnTo>
                    <a:pt x="27381" y="463296"/>
                  </a:lnTo>
                  <a:lnTo>
                    <a:pt x="32011" y="471815"/>
                  </a:lnTo>
                  <a:lnTo>
                    <a:pt x="34983" y="488064"/>
                  </a:lnTo>
                  <a:lnTo>
                    <a:pt x="35715" y="53578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SMARTInkShape-343"/>
            <p:cNvSpPr/>
            <p:nvPr/>
          </p:nvSpPr>
          <p:spPr>
            <a:xfrm>
              <a:off x="6226970" y="214313"/>
              <a:ext cx="22160" cy="619126"/>
            </a:xfrm>
            <a:custGeom>
              <a:avLst/>
              <a:gdLst/>
              <a:ahLst/>
              <a:cxnLst/>
              <a:rect l="0" t="0" r="0" b="0"/>
              <a:pathLst>
                <a:path w="22160" h="619126">
                  <a:moveTo>
                    <a:pt x="11905" y="0"/>
                  </a:moveTo>
                  <a:lnTo>
                    <a:pt x="1654" y="20502"/>
                  </a:lnTo>
                  <a:lnTo>
                    <a:pt x="42" y="79701"/>
                  </a:lnTo>
                  <a:lnTo>
                    <a:pt x="3532" y="122633"/>
                  </a:lnTo>
                  <a:lnTo>
                    <a:pt x="11170" y="181389"/>
                  </a:lnTo>
                  <a:lnTo>
                    <a:pt x="13131" y="238493"/>
                  </a:lnTo>
                  <a:lnTo>
                    <a:pt x="22143" y="297704"/>
                  </a:lnTo>
                  <a:lnTo>
                    <a:pt x="22159" y="343967"/>
                  </a:lnTo>
                  <a:lnTo>
                    <a:pt x="13517" y="394562"/>
                  </a:lnTo>
                  <a:lnTo>
                    <a:pt x="12118" y="449127"/>
                  </a:lnTo>
                  <a:lnTo>
                    <a:pt x="11933" y="499871"/>
                  </a:lnTo>
                  <a:lnTo>
                    <a:pt x="10590" y="526611"/>
                  </a:lnTo>
                  <a:lnTo>
                    <a:pt x="489" y="584975"/>
                  </a:lnTo>
                  <a:lnTo>
                    <a:pt x="0" y="61912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7" name="SMARTInkShape-Group70"/>
          <p:cNvGrpSpPr/>
          <p:nvPr/>
        </p:nvGrpSpPr>
        <p:grpSpPr>
          <a:xfrm>
            <a:off x="3750469" y="869156"/>
            <a:ext cx="3381376" cy="464345"/>
            <a:chOff x="3750469" y="869156"/>
            <a:chExt cx="3381376" cy="464345"/>
          </a:xfrm>
        </p:grpSpPr>
        <p:sp>
          <p:nvSpPr>
            <p:cNvPr id="83" name="SMARTInkShape-344"/>
            <p:cNvSpPr/>
            <p:nvPr/>
          </p:nvSpPr>
          <p:spPr>
            <a:xfrm>
              <a:off x="3750469" y="869156"/>
              <a:ext cx="3381376" cy="238113"/>
            </a:xfrm>
            <a:custGeom>
              <a:avLst/>
              <a:gdLst/>
              <a:ahLst/>
              <a:cxnLst/>
              <a:rect l="0" t="0" r="0" b="0"/>
              <a:pathLst>
                <a:path w="3381376" h="238113">
                  <a:moveTo>
                    <a:pt x="0" y="0"/>
                  </a:moveTo>
                  <a:lnTo>
                    <a:pt x="12641" y="0"/>
                  </a:lnTo>
                  <a:lnTo>
                    <a:pt x="22375" y="3528"/>
                  </a:lnTo>
                  <a:lnTo>
                    <a:pt x="31111" y="8183"/>
                  </a:lnTo>
                  <a:lnTo>
                    <a:pt x="43466" y="12126"/>
                  </a:lnTo>
                  <a:lnTo>
                    <a:pt x="55506" y="19762"/>
                  </a:lnTo>
                  <a:lnTo>
                    <a:pt x="68775" y="22613"/>
                  </a:lnTo>
                  <a:lnTo>
                    <a:pt x="87552" y="24780"/>
                  </a:lnTo>
                  <a:lnTo>
                    <a:pt x="103405" y="31890"/>
                  </a:lnTo>
                  <a:lnTo>
                    <a:pt x="122949" y="35907"/>
                  </a:lnTo>
                  <a:lnTo>
                    <a:pt x="139028" y="43565"/>
                  </a:lnTo>
                  <a:lnTo>
                    <a:pt x="190739" y="56811"/>
                  </a:lnTo>
                  <a:lnTo>
                    <a:pt x="228896" y="60496"/>
                  </a:lnTo>
                  <a:lnTo>
                    <a:pt x="252520" y="68884"/>
                  </a:lnTo>
                  <a:lnTo>
                    <a:pt x="305739" y="71288"/>
                  </a:lnTo>
                  <a:lnTo>
                    <a:pt x="361165" y="82232"/>
                  </a:lnTo>
                  <a:lnTo>
                    <a:pt x="416964" y="84569"/>
                  </a:lnTo>
                  <a:lnTo>
                    <a:pt x="476032" y="94509"/>
                  </a:lnTo>
                  <a:lnTo>
                    <a:pt x="493351" y="93598"/>
                  </a:lnTo>
                  <a:lnTo>
                    <a:pt x="550544" y="84418"/>
                  </a:lnTo>
                  <a:lnTo>
                    <a:pt x="600507" y="83438"/>
                  </a:lnTo>
                  <a:lnTo>
                    <a:pt x="657700" y="83352"/>
                  </a:lnTo>
                  <a:lnTo>
                    <a:pt x="707663" y="83345"/>
                  </a:lnTo>
                  <a:lnTo>
                    <a:pt x="764857" y="83344"/>
                  </a:lnTo>
                  <a:lnTo>
                    <a:pt x="821678" y="83344"/>
                  </a:lnTo>
                  <a:lnTo>
                    <a:pt x="874112" y="83344"/>
                  </a:lnTo>
                  <a:lnTo>
                    <a:pt x="931523" y="83344"/>
                  </a:lnTo>
                  <a:lnTo>
                    <a:pt x="988152" y="83344"/>
                  </a:lnTo>
                  <a:lnTo>
                    <a:pt x="1043777" y="83344"/>
                  </a:lnTo>
                  <a:lnTo>
                    <a:pt x="1097727" y="83344"/>
                  </a:lnTo>
                  <a:lnTo>
                    <a:pt x="1133959" y="84667"/>
                  </a:lnTo>
                  <a:lnTo>
                    <a:pt x="1190560" y="94515"/>
                  </a:lnTo>
                  <a:lnTo>
                    <a:pt x="1245940" y="95222"/>
                  </a:lnTo>
                  <a:lnTo>
                    <a:pt x="1267133" y="96565"/>
                  </a:lnTo>
                  <a:lnTo>
                    <a:pt x="1288847" y="104753"/>
                  </a:lnTo>
                  <a:lnTo>
                    <a:pt x="1308707" y="115844"/>
                  </a:lnTo>
                  <a:lnTo>
                    <a:pt x="1365975" y="133677"/>
                  </a:lnTo>
                  <a:lnTo>
                    <a:pt x="1375715" y="138787"/>
                  </a:lnTo>
                  <a:lnTo>
                    <a:pt x="1388635" y="142987"/>
                  </a:lnTo>
                  <a:lnTo>
                    <a:pt x="1420796" y="170816"/>
                  </a:lnTo>
                  <a:lnTo>
                    <a:pt x="1425214" y="178665"/>
                  </a:lnTo>
                  <a:lnTo>
                    <a:pt x="1426393" y="182610"/>
                  </a:lnTo>
                  <a:lnTo>
                    <a:pt x="1428502" y="185240"/>
                  </a:lnTo>
                  <a:lnTo>
                    <a:pt x="1445115" y="196128"/>
                  </a:lnTo>
                  <a:lnTo>
                    <a:pt x="1449252" y="203144"/>
                  </a:lnTo>
                  <a:lnTo>
                    <a:pt x="1452414" y="210672"/>
                  </a:lnTo>
                  <a:lnTo>
                    <a:pt x="1476331" y="238081"/>
                  </a:lnTo>
                  <a:lnTo>
                    <a:pt x="1470041" y="238112"/>
                  </a:lnTo>
                  <a:lnTo>
                    <a:pt x="1468183" y="236794"/>
                  </a:lnTo>
                  <a:lnTo>
                    <a:pt x="1466945" y="234592"/>
                  </a:lnTo>
                  <a:lnTo>
                    <a:pt x="1464795" y="225999"/>
                  </a:lnTo>
                  <a:lnTo>
                    <a:pt x="1464469" y="168881"/>
                  </a:lnTo>
                  <a:lnTo>
                    <a:pt x="1482205" y="149008"/>
                  </a:lnTo>
                  <a:lnTo>
                    <a:pt x="1489108" y="145601"/>
                  </a:lnTo>
                  <a:lnTo>
                    <a:pt x="1508234" y="141911"/>
                  </a:lnTo>
                  <a:lnTo>
                    <a:pt x="1524021" y="133523"/>
                  </a:lnTo>
                  <a:lnTo>
                    <a:pt x="1551783" y="131118"/>
                  </a:lnTo>
                  <a:lnTo>
                    <a:pt x="1559719" y="134563"/>
                  </a:lnTo>
                  <a:lnTo>
                    <a:pt x="1567656" y="139181"/>
                  </a:lnTo>
                  <a:lnTo>
                    <a:pt x="1583531" y="142145"/>
                  </a:lnTo>
                  <a:lnTo>
                    <a:pt x="1611556" y="144102"/>
                  </a:lnTo>
                  <a:lnTo>
                    <a:pt x="1633948" y="152280"/>
                  </a:lnTo>
                  <a:lnTo>
                    <a:pt x="1661706" y="155775"/>
                  </a:lnTo>
                  <a:lnTo>
                    <a:pt x="1678545" y="164140"/>
                  </a:lnTo>
                  <a:lnTo>
                    <a:pt x="1723917" y="170149"/>
                  </a:lnTo>
                  <a:lnTo>
                    <a:pt x="1735469" y="176926"/>
                  </a:lnTo>
                  <a:lnTo>
                    <a:pt x="1789306" y="182103"/>
                  </a:lnTo>
                  <a:lnTo>
                    <a:pt x="1810748" y="188012"/>
                  </a:lnTo>
                  <a:lnTo>
                    <a:pt x="1854304" y="191726"/>
                  </a:lnTo>
                  <a:lnTo>
                    <a:pt x="1882148" y="199905"/>
                  </a:lnTo>
                  <a:lnTo>
                    <a:pt x="1936542" y="202309"/>
                  </a:lnTo>
                  <a:lnTo>
                    <a:pt x="1988564" y="202401"/>
                  </a:lnTo>
                  <a:lnTo>
                    <a:pt x="2043919" y="202406"/>
                  </a:lnTo>
                  <a:lnTo>
                    <a:pt x="2099469" y="203729"/>
                  </a:lnTo>
                  <a:lnTo>
                    <a:pt x="2155276" y="213209"/>
                  </a:lnTo>
                  <a:lnTo>
                    <a:pt x="2208448" y="214248"/>
                  </a:lnTo>
                  <a:lnTo>
                    <a:pt x="2261651" y="214307"/>
                  </a:lnTo>
                  <a:lnTo>
                    <a:pt x="2319189" y="214312"/>
                  </a:lnTo>
                  <a:lnTo>
                    <a:pt x="2377133" y="214313"/>
                  </a:lnTo>
                  <a:lnTo>
                    <a:pt x="2435144" y="214313"/>
                  </a:lnTo>
                  <a:lnTo>
                    <a:pt x="2490611" y="214313"/>
                  </a:lnTo>
                  <a:lnTo>
                    <a:pt x="2543465" y="204062"/>
                  </a:lnTo>
                  <a:lnTo>
                    <a:pt x="2601800" y="202552"/>
                  </a:lnTo>
                  <a:lnTo>
                    <a:pt x="2660285" y="201092"/>
                  </a:lnTo>
                  <a:lnTo>
                    <a:pt x="2718805" y="191604"/>
                  </a:lnTo>
                  <a:lnTo>
                    <a:pt x="2776924" y="189274"/>
                  </a:lnTo>
                  <a:lnTo>
                    <a:pt x="2833827" y="179706"/>
                  </a:lnTo>
                  <a:lnTo>
                    <a:pt x="2893127" y="177369"/>
                  </a:lnTo>
                  <a:lnTo>
                    <a:pt x="2952512" y="167429"/>
                  </a:lnTo>
                  <a:lnTo>
                    <a:pt x="3009777" y="166753"/>
                  </a:lnTo>
                  <a:lnTo>
                    <a:pt x="3027044" y="165394"/>
                  </a:lnTo>
                  <a:lnTo>
                    <a:pt x="3083866" y="155887"/>
                  </a:lnTo>
                  <a:lnTo>
                    <a:pt x="3110367" y="153786"/>
                  </a:lnTo>
                  <a:lnTo>
                    <a:pt x="3159026" y="144007"/>
                  </a:lnTo>
                  <a:lnTo>
                    <a:pt x="3214923" y="134792"/>
                  </a:lnTo>
                  <a:lnTo>
                    <a:pt x="3264631" y="129982"/>
                  </a:lnTo>
                  <a:lnTo>
                    <a:pt x="3301752" y="110690"/>
                  </a:lnTo>
                  <a:lnTo>
                    <a:pt x="3316625" y="100413"/>
                  </a:lnTo>
                  <a:lnTo>
                    <a:pt x="3349760" y="86198"/>
                  </a:lnTo>
                  <a:lnTo>
                    <a:pt x="3359827" y="78880"/>
                  </a:lnTo>
                  <a:lnTo>
                    <a:pt x="3365183" y="71218"/>
                  </a:lnTo>
                  <a:lnTo>
                    <a:pt x="3366612" y="67322"/>
                  </a:lnTo>
                  <a:lnTo>
                    <a:pt x="3368887" y="64725"/>
                  </a:lnTo>
                  <a:lnTo>
                    <a:pt x="3381375" y="5953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SMARTInkShape-345"/>
            <p:cNvSpPr/>
            <p:nvPr/>
          </p:nvSpPr>
          <p:spPr>
            <a:xfrm>
              <a:off x="5095875" y="1131094"/>
              <a:ext cx="23814" cy="130970"/>
            </a:xfrm>
            <a:custGeom>
              <a:avLst/>
              <a:gdLst/>
              <a:ahLst/>
              <a:cxnLst/>
              <a:rect l="0" t="0" r="0" b="0"/>
              <a:pathLst>
                <a:path w="23814" h="130970">
                  <a:moveTo>
                    <a:pt x="23813" y="0"/>
                  </a:moveTo>
                  <a:lnTo>
                    <a:pt x="23813" y="6320"/>
                  </a:lnTo>
                  <a:lnTo>
                    <a:pt x="22489" y="8182"/>
                  </a:lnTo>
                  <a:lnTo>
                    <a:pt x="20285" y="9423"/>
                  </a:lnTo>
                  <a:lnTo>
                    <a:pt x="17492" y="10251"/>
                  </a:lnTo>
                  <a:lnTo>
                    <a:pt x="15630" y="12126"/>
                  </a:lnTo>
                  <a:lnTo>
                    <a:pt x="13561" y="17736"/>
                  </a:lnTo>
                  <a:lnTo>
                    <a:pt x="11919" y="74930"/>
                  </a:lnTo>
                  <a:lnTo>
                    <a:pt x="11905" y="111112"/>
                  </a:lnTo>
                  <a:lnTo>
                    <a:pt x="10584" y="113762"/>
                  </a:lnTo>
                  <a:lnTo>
                    <a:pt x="8379" y="115529"/>
                  </a:lnTo>
                  <a:lnTo>
                    <a:pt x="5586" y="116707"/>
                  </a:lnTo>
                  <a:lnTo>
                    <a:pt x="3724" y="118815"/>
                  </a:lnTo>
                  <a:lnTo>
                    <a:pt x="0" y="13096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SMARTInkShape-346"/>
            <p:cNvSpPr/>
            <p:nvPr/>
          </p:nvSpPr>
          <p:spPr>
            <a:xfrm>
              <a:off x="5274470" y="1119346"/>
              <a:ext cx="164480" cy="214155"/>
            </a:xfrm>
            <a:custGeom>
              <a:avLst/>
              <a:gdLst/>
              <a:ahLst/>
              <a:cxnLst/>
              <a:rect l="0" t="0" r="0" b="0"/>
              <a:pathLst>
                <a:path w="164480" h="214155">
                  <a:moveTo>
                    <a:pt x="0" y="35560"/>
                  </a:moveTo>
                  <a:lnTo>
                    <a:pt x="0" y="24144"/>
                  </a:lnTo>
                  <a:lnTo>
                    <a:pt x="6319" y="17479"/>
                  </a:lnTo>
                  <a:lnTo>
                    <a:pt x="12950" y="14295"/>
                  </a:lnTo>
                  <a:lnTo>
                    <a:pt x="16571" y="13446"/>
                  </a:lnTo>
                  <a:lnTo>
                    <a:pt x="35809" y="2548"/>
                  </a:lnTo>
                  <a:lnTo>
                    <a:pt x="63504" y="0"/>
                  </a:lnTo>
                  <a:lnTo>
                    <a:pt x="71439" y="3440"/>
                  </a:lnTo>
                  <a:lnTo>
                    <a:pt x="79375" y="8055"/>
                  </a:lnTo>
                  <a:lnTo>
                    <a:pt x="91280" y="11977"/>
                  </a:lnTo>
                  <a:lnTo>
                    <a:pt x="104803" y="21855"/>
                  </a:lnTo>
                  <a:lnTo>
                    <a:pt x="106110" y="26382"/>
                  </a:lnTo>
                  <a:lnTo>
                    <a:pt x="106458" y="29442"/>
                  </a:lnTo>
                  <a:lnTo>
                    <a:pt x="110373" y="36369"/>
                  </a:lnTo>
                  <a:lnTo>
                    <a:pt x="113269" y="40068"/>
                  </a:lnTo>
                  <a:lnTo>
                    <a:pt x="113877" y="43857"/>
                  </a:lnTo>
                  <a:lnTo>
                    <a:pt x="112959" y="47706"/>
                  </a:lnTo>
                  <a:lnTo>
                    <a:pt x="109735" y="56833"/>
                  </a:lnTo>
                  <a:lnTo>
                    <a:pt x="106596" y="74201"/>
                  </a:lnTo>
                  <a:lnTo>
                    <a:pt x="104137" y="77196"/>
                  </a:lnTo>
                  <a:lnTo>
                    <a:pt x="74267" y="102878"/>
                  </a:lnTo>
                  <a:lnTo>
                    <a:pt x="63162" y="105777"/>
                  </a:lnTo>
                  <a:lnTo>
                    <a:pt x="47683" y="106993"/>
                  </a:lnTo>
                  <a:lnTo>
                    <a:pt x="53962" y="106996"/>
                  </a:lnTo>
                  <a:lnTo>
                    <a:pt x="55818" y="105674"/>
                  </a:lnTo>
                  <a:lnTo>
                    <a:pt x="57055" y="103469"/>
                  </a:lnTo>
                  <a:lnTo>
                    <a:pt x="57880" y="100677"/>
                  </a:lnTo>
                  <a:lnTo>
                    <a:pt x="59752" y="98815"/>
                  </a:lnTo>
                  <a:lnTo>
                    <a:pt x="65361" y="96746"/>
                  </a:lnTo>
                  <a:lnTo>
                    <a:pt x="82277" y="95582"/>
                  </a:lnTo>
                  <a:lnTo>
                    <a:pt x="93012" y="98837"/>
                  </a:lnTo>
                  <a:lnTo>
                    <a:pt x="102192" y="103371"/>
                  </a:lnTo>
                  <a:lnTo>
                    <a:pt x="114798" y="107246"/>
                  </a:lnTo>
                  <a:lnTo>
                    <a:pt x="126911" y="114862"/>
                  </a:lnTo>
                  <a:lnTo>
                    <a:pt x="134897" y="117107"/>
                  </a:lnTo>
                  <a:lnTo>
                    <a:pt x="137556" y="119029"/>
                  </a:lnTo>
                  <a:lnTo>
                    <a:pt x="139329" y="121633"/>
                  </a:lnTo>
                  <a:lnTo>
                    <a:pt x="142621" y="128055"/>
                  </a:lnTo>
                  <a:lnTo>
                    <a:pt x="161721" y="150760"/>
                  </a:lnTo>
                  <a:lnTo>
                    <a:pt x="164479" y="158639"/>
                  </a:lnTo>
                  <a:lnTo>
                    <a:pt x="163892" y="162592"/>
                  </a:lnTo>
                  <a:lnTo>
                    <a:pt x="159711" y="170512"/>
                  </a:lnTo>
                  <a:lnTo>
                    <a:pt x="147572" y="186376"/>
                  </a:lnTo>
                  <a:lnTo>
                    <a:pt x="144962" y="194312"/>
                  </a:lnTo>
                  <a:lnTo>
                    <a:pt x="142943" y="196957"/>
                  </a:lnTo>
                  <a:lnTo>
                    <a:pt x="137173" y="199896"/>
                  </a:lnTo>
                  <a:lnTo>
                    <a:pt x="81474" y="212438"/>
                  </a:lnTo>
                  <a:lnTo>
                    <a:pt x="35718" y="21415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SMARTInkShape-347"/>
            <p:cNvSpPr/>
            <p:nvPr/>
          </p:nvSpPr>
          <p:spPr>
            <a:xfrm>
              <a:off x="5538236" y="1131094"/>
              <a:ext cx="117235" cy="189996"/>
            </a:xfrm>
            <a:custGeom>
              <a:avLst/>
              <a:gdLst/>
              <a:ahLst/>
              <a:cxnLst/>
              <a:rect l="0" t="0" r="0" b="0"/>
              <a:pathLst>
                <a:path w="117235" h="189996">
                  <a:moveTo>
                    <a:pt x="81514" y="47625"/>
                  </a:moveTo>
                  <a:lnTo>
                    <a:pt x="63777" y="47625"/>
                  </a:lnTo>
                  <a:lnTo>
                    <a:pt x="61752" y="48948"/>
                  </a:lnTo>
                  <a:lnTo>
                    <a:pt x="60401" y="51152"/>
                  </a:lnTo>
                  <a:lnTo>
                    <a:pt x="59501" y="53945"/>
                  </a:lnTo>
                  <a:lnTo>
                    <a:pt x="57579" y="55807"/>
                  </a:lnTo>
                  <a:lnTo>
                    <a:pt x="23225" y="71560"/>
                  </a:lnTo>
                  <a:lnTo>
                    <a:pt x="0" y="93436"/>
                  </a:lnTo>
                  <a:lnTo>
                    <a:pt x="713" y="95363"/>
                  </a:lnTo>
                  <a:lnTo>
                    <a:pt x="8582" y="105342"/>
                  </a:lnTo>
                  <a:lnTo>
                    <a:pt x="9634" y="112939"/>
                  </a:lnTo>
                  <a:lnTo>
                    <a:pt x="11104" y="114980"/>
                  </a:lnTo>
                  <a:lnTo>
                    <a:pt x="13408" y="116341"/>
                  </a:lnTo>
                  <a:lnTo>
                    <a:pt x="16266" y="117248"/>
                  </a:lnTo>
                  <a:lnTo>
                    <a:pt x="31681" y="126886"/>
                  </a:lnTo>
                  <a:lnTo>
                    <a:pt x="64574" y="131933"/>
                  </a:lnTo>
                  <a:lnTo>
                    <a:pt x="81304" y="143849"/>
                  </a:lnTo>
                  <a:lnTo>
                    <a:pt x="89358" y="149922"/>
                  </a:lnTo>
                  <a:lnTo>
                    <a:pt x="105308" y="157349"/>
                  </a:lnTo>
                  <a:lnTo>
                    <a:pt x="114877" y="164843"/>
                  </a:lnTo>
                  <a:lnTo>
                    <a:pt x="116186" y="169395"/>
                  </a:lnTo>
                  <a:lnTo>
                    <a:pt x="117227" y="188797"/>
                  </a:lnTo>
                  <a:lnTo>
                    <a:pt x="115906" y="189365"/>
                  </a:lnTo>
                  <a:lnTo>
                    <a:pt x="110911" y="189995"/>
                  </a:lnTo>
                  <a:lnTo>
                    <a:pt x="104281" y="186748"/>
                  </a:lnTo>
                  <a:lnTo>
                    <a:pt x="96924" y="182218"/>
                  </a:lnTo>
                  <a:lnTo>
                    <a:pt x="83805" y="179071"/>
                  </a:lnTo>
                  <a:lnTo>
                    <a:pt x="75872" y="172414"/>
                  </a:lnTo>
                  <a:lnTo>
                    <a:pt x="72392" y="165705"/>
                  </a:lnTo>
                  <a:lnTo>
                    <a:pt x="69852" y="142789"/>
                  </a:lnTo>
                  <a:lnTo>
                    <a:pt x="69622" y="115088"/>
                  </a:lnTo>
                  <a:lnTo>
                    <a:pt x="75932" y="96865"/>
                  </a:lnTo>
                  <a:lnTo>
                    <a:pt x="90203" y="72173"/>
                  </a:lnTo>
                  <a:lnTo>
                    <a:pt x="93313" y="63827"/>
                  </a:lnTo>
                  <a:lnTo>
                    <a:pt x="101179" y="50367"/>
                  </a:lnTo>
                  <a:lnTo>
                    <a:pt x="105420" y="31533"/>
                  </a:lnTo>
                  <a:lnTo>
                    <a:pt x="114507" y="12647"/>
                  </a:lnTo>
                  <a:lnTo>
                    <a:pt x="117234"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94" name="SMARTInkShape-Group71"/>
          <p:cNvGrpSpPr/>
          <p:nvPr/>
        </p:nvGrpSpPr>
        <p:grpSpPr>
          <a:xfrm>
            <a:off x="1744591" y="1930838"/>
            <a:ext cx="1589142" cy="450360"/>
            <a:chOff x="1744591" y="1930838"/>
            <a:chExt cx="1589142" cy="450360"/>
          </a:xfrm>
        </p:grpSpPr>
        <p:sp>
          <p:nvSpPr>
            <p:cNvPr id="88" name="SMARTInkShape-348"/>
            <p:cNvSpPr/>
            <p:nvPr/>
          </p:nvSpPr>
          <p:spPr>
            <a:xfrm>
              <a:off x="3143279" y="2029577"/>
              <a:ext cx="190454" cy="196831"/>
            </a:xfrm>
            <a:custGeom>
              <a:avLst/>
              <a:gdLst/>
              <a:ahLst/>
              <a:cxnLst/>
              <a:rect l="0" t="0" r="0" b="0"/>
              <a:pathLst>
                <a:path w="190454" h="196831">
                  <a:moveTo>
                    <a:pt x="23784" y="18298"/>
                  </a:moveTo>
                  <a:lnTo>
                    <a:pt x="23784" y="46286"/>
                  </a:lnTo>
                  <a:lnTo>
                    <a:pt x="20255" y="54108"/>
                  </a:lnTo>
                  <a:lnTo>
                    <a:pt x="17463" y="58047"/>
                  </a:lnTo>
                  <a:lnTo>
                    <a:pt x="13532" y="76231"/>
                  </a:lnTo>
                  <a:lnTo>
                    <a:pt x="11920" y="135109"/>
                  </a:lnTo>
                  <a:lnTo>
                    <a:pt x="11877" y="194526"/>
                  </a:lnTo>
                  <a:lnTo>
                    <a:pt x="11877" y="196830"/>
                  </a:lnTo>
                  <a:lnTo>
                    <a:pt x="5557" y="190553"/>
                  </a:lnTo>
                  <a:lnTo>
                    <a:pt x="2453" y="183932"/>
                  </a:lnTo>
                  <a:lnTo>
                    <a:pt x="0" y="129191"/>
                  </a:lnTo>
                  <a:lnTo>
                    <a:pt x="1302" y="108335"/>
                  </a:lnTo>
                  <a:lnTo>
                    <a:pt x="16544" y="69728"/>
                  </a:lnTo>
                  <a:lnTo>
                    <a:pt x="39720" y="38824"/>
                  </a:lnTo>
                  <a:lnTo>
                    <a:pt x="56868" y="22402"/>
                  </a:lnTo>
                  <a:lnTo>
                    <a:pt x="75626" y="11723"/>
                  </a:lnTo>
                  <a:lnTo>
                    <a:pt x="90150" y="6649"/>
                  </a:lnTo>
                  <a:lnTo>
                    <a:pt x="98700" y="773"/>
                  </a:lnTo>
                  <a:lnTo>
                    <a:pt x="102832" y="0"/>
                  </a:lnTo>
                  <a:lnTo>
                    <a:pt x="106909" y="808"/>
                  </a:lnTo>
                  <a:lnTo>
                    <a:pt x="114968" y="3910"/>
                  </a:lnTo>
                  <a:lnTo>
                    <a:pt x="126942" y="6979"/>
                  </a:lnTo>
                  <a:lnTo>
                    <a:pt x="134896" y="12386"/>
                  </a:lnTo>
                  <a:lnTo>
                    <a:pt x="139312" y="19198"/>
                  </a:lnTo>
                  <a:lnTo>
                    <a:pt x="142599" y="26635"/>
                  </a:lnTo>
                  <a:lnTo>
                    <a:pt x="185208" y="84666"/>
                  </a:lnTo>
                  <a:lnTo>
                    <a:pt x="188912" y="97347"/>
                  </a:lnTo>
                  <a:lnTo>
                    <a:pt x="190453" y="152741"/>
                  </a:lnTo>
                  <a:lnTo>
                    <a:pt x="189136" y="155552"/>
                  </a:lnTo>
                  <a:lnTo>
                    <a:pt x="186935" y="157426"/>
                  </a:lnTo>
                  <a:lnTo>
                    <a:pt x="180962" y="160830"/>
                  </a:lnTo>
                  <a:lnTo>
                    <a:pt x="166659" y="17307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SMARTInkShape-349"/>
            <p:cNvSpPr/>
            <p:nvPr/>
          </p:nvSpPr>
          <p:spPr>
            <a:xfrm>
              <a:off x="2898406" y="2035969"/>
              <a:ext cx="196519" cy="190435"/>
            </a:xfrm>
            <a:custGeom>
              <a:avLst/>
              <a:gdLst/>
              <a:ahLst/>
              <a:cxnLst/>
              <a:rect l="0" t="0" r="0" b="0"/>
              <a:pathLst>
                <a:path w="196519" h="190435">
                  <a:moveTo>
                    <a:pt x="149594" y="11906"/>
                  </a:moveTo>
                  <a:lnTo>
                    <a:pt x="143273" y="11906"/>
                  </a:lnTo>
                  <a:lnTo>
                    <a:pt x="136642" y="8378"/>
                  </a:lnTo>
                  <a:lnTo>
                    <a:pt x="133022" y="5585"/>
                  </a:lnTo>
                  <a:lnTo>
                    <a:pt x="130609" y="5046"/>
                  </a:lnTo>
                  <a:lnTo>
                    <a:pt x="129000" y="6010"/>
                  </a:lnTo>
                  <a:lnTo>
                    <a:pt x="127927" y="7975"/>
                  </a:lnTo>
                  <a:lnTo>
                    <a:pt x="119680" y="10159"/>
                  </a:lnTo>
                  <a:lnTo>
                    <a:pt x="108517" y="12452"/>
                  </a:lnTo>
                  <a:lnTo>
                    <a:pt x="51301" y="43773"/>
                  </a:lnTo>
                  <a:lnTo>
                    <a:pt x="27207" y="63515"/>
                  </a:lnTo>
                  <a:lnTo>
                    <a:pt x="14848" y="81731"/>
                  </a:lnTo>
                  <a:lnTo>
                    <a:pt x="9127" y="97565"/>
                  </a:lnTo>
                  <a:lnTo>
                    <a:pt x="5872" y="122949"/>
                  </a:lnTo>
                  <a:lnTo>
                    <a:pt x="610" y="133137"/>
                  </a:lnTo>
                  <a:lnTo>
                    <a:pt x="0" y="139029"/>
                  </a:lnTo>
                  <a:lnTo>
                    <a:pt x="7278" y="173416"/>
                  </a:lnTo>
                  <a:lnTo>
                    <a:pt x="12700" y="182025"/>
                  </a:lnTo>
                  <a:lnTo>
                    <a:pt x="17321" y="184850"/>
                  </a:lnTo>
                  <a:lnTo>
                    <a:pt x="40220" y="189384"/>
                  </a:lnTo>
                  <a:lnTo>
                    <a:pt x="76410" y="190434"/>
                  </a:lnTo>
                  <a:lnTo>
                    <a:pt x="98659" y="184160"/>
                  </a:lnTo>
                  <a:lnTo>
                    <a:pt x="115687" y="173922"/>
                  </a:lnTo>
                  <a:lnTo>
                    <a:pt x="156302" y="134677"/>
                  </a:lnTo>
                  <a:lnTo>
                    <a:pt x="189233" y="85492"/>
                  </a:lnTo>
                  <a:lnTo>
                    <a:pt x="194853" y="62960"/>
                  </a:lnTo>
                  <a:lnTo>
                    <a:pt x="196518" y="45848"/>
                  </a:lnTo>
                  <a:lnTo>
                    <a:pt x="193380" y="36692"/>
                  </a:lnTo>
                  <a:lnTo>
                    <a:pt x="169213" y="7994"/>
                  </a:lnTo>
                  <a:lnTo>
                    <a:pt x="161401" y="3553"/>
                  </a:lnTo>
                  <a:lnTo>
                    <a:pt x="137688"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SMARTInkShape-350"/>
            <p:cNvSpPr/>
            <p:nvPr/>
          </p:nvSpPr>
          <p:spPr>
            <a:xfrm>
              <a:off x="2619570" y="1930838"/>
              <a:ext cx="178400" cy="330649"/>
            </a:xfrm>
            <a:custGeom>
              <a:avLst/>
              <a:gdLst/>
              <a:ahLst/>
              <a:cxnLst/>
              <a:rect l="0" t="0" r="0" b="0"/>
              <a:pathLst>
                <a:path w="178400" h="330649">
                  <a:moveTo>
                    <a:pt x="154586" y="188475"/>
                  </a:moveTo>
                  <a:lnTo>
                    <a:pt x="154586" y="177059"/>
                  </a:lnTo>
                  <a:lnTo>
                    <a:pt x="148266" y="170393"/>
                  </a:lnTo>
                  <a:lnTo>
                    <a:pt x="141635" y="167209"/>
                  </a:lnTo>
                  <a:lnTo>
                    <a:pt x="118768" y="164811"/>
                  </a:lnTo>
                  <a:lnTo>
                    <a:pt x="108681" y="168256"/>
                  </a:lnTo>
                  <a:lnTo>
                    <a:pt x="104139" y="171027"/>
                  </a:lnTo>
                  <a:lnTo>
                    <a:pt x="73876" y="179366"/>
                  </a:lnTo>
                  <a:lnTo>
                    <a:pt x="33364" y="214764"/>
                  </a:lnTo>
                  <a:lnTo>
                    <a:pt x="27949" y="227058"/>
                  </a:lnTo>
                  <a:lnTo>
                    <a:pt x="24220" y="240019"/>
                  </a:lnTo>
                  <a:lnTo>
                    <a:pt x="3136" y="281007"/>
                  </a:lnTo>
                  <a:lnTo>
                    <a:pt x="0" y="311347"/>
                  </a:lnTo>
                  <a:lnTo>
                    <a:pt x="3419" y="319373"/>
                  </a:lnTo>
                  <a:lnTo>
                    <a:pt x="10073" y="328984"/>
                  </a:lnTo>
                  <a:lnTo>
                    <a:pt x="23867" y="330648"/>
                  </a:lnTo>
                  <a:lnTo>
                    <a:pt x="33871" y="327510"/>
                  </a:lnTo>
                  <a:lnTo>
                    <a:pt x="42726" y="323029"/>
                  </a:lnTo>
                  <a:lnTo>
                    <a:pt x="51072" y="321037"/>
                  </a:lnTo>
                  <a:lnTo>
                    <a:pt x="59191" y="313096"/>
                  </a:lnTo>
                  <a:lnTo>
                    <a:pt x="104475" y="259011"/>
                  </a:lnTo>
                  <a:lnTo>
                    <a:pt x="130556" y="208680"/>
                  </a:lnTo>
                  <a:lnTo>
                    <a:pt x="151039" y="153484"/>
                  </a:lnTo>
                  <a:lnTo>
                    <a:pt x="163699" y="95771"/>
                  </a:lnTo>
                  <a:lnTo>
                    <a:pt x="166384" y="38006"/>
                  </a:lnTo>
                  <a:lnTo>
                    <a:pt x="166488" y="4812"/>
                  </a:lnTo>
                  <a:lnTo>
                    <a:pt x="165167" y="2533"/>
                  </a:lnTo>
                  <a:lnTo>
                    <a:pt x="162963" y="1013"/>
                  </a:lnTo>
                  <a:lnTo>
                    <a:pt x="160170" y="0"/>
                  </a:lnTo>
                  <a:lnTo>
                    <a:pt x="158309" y="648"/>
                  </a:lnTo>
                  <a:lnTo>
                    <a:pt x="157068" y="2403"/>
                  </a:lnTo>
                  <a:lnTo>
                    <a:pt x="156241" y="4895"/>
                  </a:lnTo>
                  <a:lnTo>
                    <a:pt x="157012" y="7880"/>
                  </a:lnTo>
                  <a:lnTo>
                    <a:pt x="164228" y="22176"/>
                  </a:lnTo>
                  <a:lnTo>
                    <a:pt x="175857" y="81638"/>
                  </a:lnTo>
                  <a:lnTo>
                    <a:pt x="178250" y="136899"/>
                  </a:lnTo>
                  <a:lnTo>
                    <a:pt x="178386" y="194759"/>
                  </a:lnTo>
                  <a:lnTo>
                    <a:pt x="177075" y="251878"/>
                  </a:lnTo>
                  <a:lnTo>
                    <a:pt x="168147" y="285329"/>
                  </a:lnTo>
                  <a:lnTo>
                    <a:pt x="168919" y="290086"/>
                  </a:lnTo>
                  <a:lnTo>
                    <a:pt x="178399" y="3075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SMARTInkShape-351"/>
            <p:cNvSpPr/>
            <p:nvPr/>
          </p:nvSpPr>
          <p:spPr>
            <a:xfrm>
              <a:off x="2321719" y="2072433"/>
              <a:ext cx="214248" cy="212870"/>
            </a:xfrm>
            <a:custGeom>
              <a:avLst/>
              <a:gdLst/>
              <a:ahLst/>
              <a:cxnLst/>
              <a:rect l="0" t="0" r="0" b="0"/>
              <a:pathLst>
                <a:path w="214248" h="212870">
                  <a:moveTo>
                    <a:pt x="0" y="34973"/>
                  </a:moveTo>
                  <a:lnTo>
                    <a:pt x="0" y="62961"/>
                  </a:lnTo>
                  <a:lnTo>
                    <a:pt x="17736" y="116215"/>
                  </a:lnTo>
                  <a:lnTo>
                    <a:pt x="27103" y="164970"/>
                  </a:lnTo>
                  <a:lnTo>
                    <a:pt x="31889" y="173447"/>
                  </a:lnTo>
                  <a:lnTo>
                    <a:pt x="34962" y="189669"/>
                  </a:lnTo>
                  <a:lnTo>
                    <a:pt x="35705" y="212869"/>
                  </a:lnTo>
                  <a:lnTo>
                    <a:pt x="35717" y="196934"/>
                  </a:lnTo>
                  <a:lnTo>
                    <a:pt x="32190" y="189418"/>
                  </a:lnTo>
                  <a:lnTo>
                    <a:pt x="27536" y="181667"/>
                  </a:lnTo>
                  <a:lnTo>
                    <a:pt x="24915" y="168543"/>
                  </a:lnTo>
                  <a:lnTo>
                    <a:pt x="23958" y="139810"/>
                  </a:lnTo>
                  <a:lnTo>
                    <a:pt x="36783" y="105583"/>
                  </a:lnTo>
                  <a:lnTo>
                    <a:pt x="67510" y="51061"/>
                  </a:lnTo>
                  <a:lnTo>
                    <a:pt x="99220" y="7742"/>
                  </a:lnTo>
                  <a:lnTo>
                    <a:pt x="107157" y="3027"/>
                  </a:lnTo>
                  <a:lnTo>
                    <a:pt x="122590" y="372"/>
                  </a:lnTo>
                  <a:lnTo>
                    <a:pt x="129352" y="0"/>
                  </a:lnTo>
                  <a:lnTo>
                    <a:pt x="140392" y="3113"/>
                  </a:lnTo>
                  <a:lnTo>
                    <a:pt x="192771" y="39009"/>
                  </a:lnTo>
                  <a:lnTo>
                    <a:pt x="205872" y="57189"/>
                  </a:lnTo>
                  <a:lnTo>
                    <a:pt x="211811" y="73012"/>
                  </a:lnTo>
                  <a:lnTo>
                    <a:pt x="214247" y="132004"/>
                  </a:lnTo>
                  <a:lnTo>
                    <a:pt x="204055" y="168064"/>
                  </a:lnTo>
                  <a:lnTo>
                    <a:pt x="202183" y="171325"/>
                  </a:lnTo>
                  <a:lnTo>
                    <a:pt x="199611" y="173499"/>
                  </a:lnTo>
                  <a:lnTo>
                    <a:pt x="190500" y="17784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SMARTInkShape-352"/>
            <p:cNvSpPr/>
            <p:nvPr/>
          </p:nvSpPr>
          <p:spPr>
            <a:xfrm>
              <a:off x="2071706" y="2131426"/>
              <a:ext cx="178576" cy="188428"/>
            </a:xfrm>
            <a:custGeom>
              <a:avLst/>
              <a:gdLst/>
              <a:ahLst/>
              <a:cxnLst/>
              <a:rect l="0" t="0" r="0" b="0"/>
              <a:pathLst>
                <a:path w="178576" h="188428">
                  <a:moveTo>
                    <a:pt x="142857" y="47418"/>
                  </a:moveTo>
                  <a:lnTo>
                    <a:pt x="142857" y="29681"/>
                  </a:lnTo>
                  <a:lnTo>
                    <a:pt x="135801" y="22778"/>
                  </a:lnTo>
                  <a:lnTo>
                    <a:pt x="122354" y="13888"/>
                  </a:lnTo>
                  <a:lnTo>
                    <a:pt x="67560" y="11716"/>
                  </a:lnTo>
                  <a:lnTo>
                    <a:pt x="59562" y="15234"/>
                  </a:lnTo>
                  <a:lnTo>
                    <a:pt x="19826" y="51448"/>
                  </a:lnTo>
                  <a:lnTo>
                    <a:pt x="7919" y="69632"/>
                  </a:lnTo>
                  <a:lnTo>
                    <a:pt x="2333" y="91776"/>
                  </a:lnTo>
                  <a:lnTo>
                    <a:pt x="22" y="149376"/>
                  </a:lnTo>
                  <a:lnTo>
                    <a:pt x="0" y="157997"/>
                  </a:lnTo>
                  <a:lnTo>
                    <a:pt x="3517" y="166238"/>
                  </a:lnTo>
                  <a:lnTo>
                    <a:pt x="17718" y="183996"/>
                  </a:lnTo>
                  <a:lnTo>
                    <a:pt x="24621" y="187494"/>
                  </a:lnTo>
                  <a:lnTo>
                    <a:pt x="28314" y="188427"/>
                  </a:lnTo>
                  <a:lnTo>
                    <a:pt x="32099" y="187726"/>
                  </a:lnTo>
                  <a:lnTo>
                    <a:pt x="47679" y="180623"/>
                  </a:lnTo>
                  <a:lnTo>
                    <a:pt x="51624" y="179878"/>
                  </a:lnTo>
                  <a:lnTo>
                    <a:pt x="63496" y="172508"/>
                  </a:lnTo>
                  <a:lnTo>
                    <a:pt x="121358" y="116527"/>
                  </a:lnTo>
                  <a:lnTo>
                    <a:pt x="137238" y="91153"/>
                  </a:lnTo>
                  <a:lnTo>
                    <a:pt x="153513" y="40689"/>
                  </a:lnTo>
                  <a:lnTo>
                    <a:pt x="154714" y="7778"/>
                  </a:lnTo>
                  <a:lnTo>
                    <a:pt x="153407" y="5116"/>
                  </a:lnTo>
                  <a:lnTo>
                    <a:pt x="151213" y="3342"/>
                  </a:lnTo>
                  <a:lnTo>
                    <a:pt x="144507" y="494"/>
                  </a:lnTo>
                  <a:lnTo>
                    <a:pt x="147118" y="104"/>
                  </a:lnTo>
                  <a:lnTo>
                    <a:pt x="149666" y="0"/>
                  </a:lnTo>
                  <a:lnTo>
                    <a:pt x="151365" y="1254"/>
                  </a:lnTo>
                  <a:lnTo>
                    <a:pt x="153253" y="6175"/>
                  </a:lnTo>
                  <a:lnTo>
                    <a:pt x="156078" y="63550"/>
                  </a:lnTo>
                  <a:lnTo>
                    <a:pt x="164185" y="85931"/>
                  </a:lnTo>
                  <a:lnTo>
                    <a:pt x="166626" y="144824"/>
                  </a:lnTo>
                  <a:lnTo>
                    <a:pt x="170178" y="153768"/>
                  </a:lnTo>
                  <a:lnTo>
                    <a:pt x="176916" y="163969"/>
                  </a:lnTo>
                  <a:lnTo>
                    <a:pt x="178575" y="17838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SMARTInkShape-353"/>
            <p:cNvSpPr/>
            <p:nvPr/>
          </p:nvSpPr>
          <p:spPr>
            <a:xfrm>
              <a:off x="1744591" y="1964531"/>
              <a:ext cx="255660" cy="416667"/>
            </a:xfrm>
            <a:custGeom>
              <a:avLst/>
              <a:gdLst/>
              <a:ahLst/>
              <a:cxnLst/>
              <a:rect l="0" t="0" r="0" b="0"/>
              <a:pathLst>
                <a:path w="255660" h="416667">
                  <a:moveTo>
                    <a:pt x="88972" y="0"/>
                  </a:moveTo>
                  <a:lnTo>
                    <a:pt x="88972" y="6321"/>
                  </a:lnTo>
                  <a:lnTo>
                    <a:pt x="85444" y="12952"/>
                  </a:lnTo>
                  <a:lnTo>
                    <a:pt x="80789" y="20309"/>
                  </a:lnTo>
                  <a:lnTo>
                    <a:pt x="78169" y="33211"/>
                  </a:lnTo>
                  <a:lnTo>
                    <a:pt x="77130" y="87190"/>
                  </a:lnTo>
                  <a:lnTo>
                    <a:pt x="73543" y="145695"/>
                  </a:lnTo>
                  <a:lnTo>
                    <a:pt x="66263" y="201455"/>
                  </a:lnTo>
                  <a:lnTo>
                    <a:pt x="58984" y="251735"/>
                  </a:lnTo>
                  <a:lnTo>
                    <a:pt x="43505" y="305047"/>
                  </a:lnTo>
                  <a:lnTo>
                    <a:pt x="22487" y="359802"/>
                  </a:lnTo>
                  <a:lnTo>
                    <a:pt x="11866" y="390589"/>
                  </a:lnTo>
                  <a:lnTo>
                    <a:pt x="8463" y="395330"/>
                  </a:lnTo>
                  <a:lnTo>
                    <a:pt x="1156" y="400598"/>
                  </a:lnTo>
                  <a:lnTo>
                    <a:pt x="0" y="403326"/>
                  </a:lnTo>
                  <a:lnTo>
                    <a:pt x="553" y="406467"/>
                  </a:lnTo>
                  <a:lnTo>
                    <a:pt x="5331" y="416119"/>
                  </a:lnTo>
                  <a:lnTo>
                    <a:pt x="38745" y="416666"/>
                  </a:lnTo>
                  <a:lnTo>
                    <a:pt x="50333" y="413168"/>
                  </a:lnTo>
                  <a:lnTo>
                    <a:pt x="61215" y="408526"/>
                  </a:lnTo>
                  <a:lnTo>
                    <a:pt x="116947" y="404958"/>
                  </a:lnTo>
                  <a:lnTo>
                    <a:pt x="131391" y="401349"/>
                  </a:lnTo>
                  <a:lnTo>
                    <a:pt x="143543" y="396659"/>
                  </a:lnTo>
                  <a:lnTo>
                    <a:pt x="180645" y="393401"/>
                  </a:lnTo>
                  <a:lnTo>
                    <a:pt x="192774" y="396654"/>
                  </a:lnTo>
                  <a:lnTo>
                    <a:pt x="203898" y="401187"/>
                  </a:lnTo>
                  <a:lnTo>
                    <a:pt x="255659" y="40481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95" name="SMARTInkShape-354"/>
          <p:cNvSpPr/>
          <p:nvPr/>
        </p:nvSpPr>
        <p:spPr>
          <a:xfrm>
            <a:off x="3762375" y="1857375"/>
            <a:ext cx="1095376" cy="559595"/>
          </a:xfrm>
          <a:custGeom>
            <a:avLst/>
            <a:gdLst/>
            <a:ahLst/>
            <a:cxnLst/>
            <a:rect l="0" t="0" r="0" b="0"/>
            <a:pathLst>
              <a:path w="1095376" h="559595">
                <a:moveTo>
                  <a:pt x="821531" y="71438"/>
                </a:moveTo>
                <a:lnTo>
                  <a:pt x="762145" y="71438"/>
                </a:lnTo>
                <a:lnTo>
                  <a:pt x="704432" y="71438"/>
                </a:lnTo>
                <a:lnTo>
                  <a:pt x="645467" y="71438"/>
                </a:lnTo>
                <a:lnTo>
                  <a:pt x="618992" y="72760"/>
                </a:lnTo>
                <a:lnTo>
                  <a:pt x="586051" y="81689"/>
                </a:lnTo>
                <a:lnTo>
                  <a:pt x="533247" y="83279"/>
                </a:lnTo>
                <a:lnTo>
                  <a:pt x="518780" y="84638"/>
                </a:lnTo>
                <a:lnTo>
                  <a:pt x="472182" y="94144"/>
                </a:lnTo>
                <a:lnTo>
                  <a:pt x="416713" y="95185"/>
                </a:lnTo>
                <a:lnTo>
                  <a:pt x="361156" y="95246"/>
                </a:lnTo>
                <a:lnTo>
                  <a:pt x="329406" y="96572"/>
                </a:lnTo>
                <a:lnTo>
                  <a:pt x="282478" y="106666"/>
                </a:lnTo>
                <a:lnTo>
                  <a:pt x="225936" y="107137"/>
                </a:lnTo>
                <a:lnTo>
                  <a:pt x="173511" y="107155"/>
                </a:lnTo>
                <a:lnTo>
                  <a:pt x="115825" y="107156"/>
                </a:lnTo>
                <a:lnTo>
                  <a:pt x="59486" y="107156"/>
                </a:lnTo>
                <a:lnTo>
                  <a:pt x="23818" y="107156"/>
                </a:lnTo>
                <a:lnTo>
                  <a:pt x="23813" y="118917"/>
                </a:lnTo>
                <a:lnTo>
                  <a:pt x="13561" y="129301"/>
                </a:lnTo>
                <a:lnTo>
                  <a:pt x="12397" y="136795"/>
                </a:lnTo>
                <a:lnTo>
                  <a:pt x="11907" y="194960"/>
                </a:lnTo>
                <a:lnTo>
                  <a:pt x="11906" y="254001"/>
                </a:lnTo>
                <a:lnTo>
                  <a:pt x="11906" y="301625"/>
                </a:lnTo>
                <a:lnTo>
                  <a:pt x="15434" y="309563"/>
                </a:lnTo>
                <a:lnTo>
                  <a:pt x="20089" y="317500"/>
                </a:lnTo>
                <a:lnTo>
                  <a:pt x="23077" y="333375"/>
                </a:lnTo>
                <a:lnTo>
                  <a:pt x="23807" y="392171"/>
                </a:lnTo>
                <a:lnTo>
                  <a:pt x="23813" y="448466"/>
                </a:lnTo>
                <a:lnTo>
                  <a:pt x="23813" y="456405"/>
                </a:lnTo>
                <a:lnTo>
                  <a:pt x="20284" y="464343"/>
                </a:lnTo>
                <a:lnTo>
                  <a:pt x="15630" y="472281"/>
                </a:lnTo>
                <a:lnTo>
                  <a:pt x="12397" y="485804"/>
                </a:lnTo>
                <a:lnTo>
                  <a:pt x="11949" y="504522"/>
                </a:lnTo>
                <a:lnTo>
                  <a:pt x="8398" y="512187"/>
                </a:lnTo>
                <a:lnTo>
                  <a:pt x="5598" y="516083"/>
                </a:lnTo>
                <a:lnTo>
                  <a:pt x="5055" y="518680"/>
                </a:lnTo>
                <a:lnTo>
                  <a:pt x="6016" y="520412"/>
                </a:lnTo>
                <a:lnTo>
                  <a:pt x="7979" y="521566"/>
                </a:lnTo>
                <a:lnTo>
                  <a:pt x="7965" y="523659"/>
                </a:lnTo>
                <a:lnTo>
                  <a:pt x="1310" y="533924"/>
                </a:lnTo>
                <a:lnTo>
                  <a:pt x="0" y="559099"/>
                </a:lnTo>
                <a:lnTo>
                  <a:pt x="55671" y="559594"/>
                </a:lnTo>
                <a:lnTo>
                  <a:pt x="63548" y="559594"/>
                </a:lnTo>
                <a:lnTo>
                  <a:pt x="71459" y="556066"/>
                </a:lnTo>
                <a:lnTo>
                  <a:pt x="75420" y="553273"/>
                </a:lnTo>
                <a:lnTo>
                  <a:pt x="93637" y="549342"/>
                </a:lnTo>
                <a:lnTo>
                  <a:pt x="150935" y="547716"/>
                </a:lnTo>
                <a:lnTo>
                  <a:pt x="206262" y="546365"/>
                </a:lnTo>
                <a:lnTo>
                  <a:pt x="228940" y="538264"/>
                </a:lnTo>
                <a:lnTo>
                  <a:pt x="287905" y="535824"/>
                </a:lnTo>
                <a:lnTo>
                  <a:pt x="347057" y="535782"/>
                </a:lnTo>
                <a:lnTo>
                  <a:pt x="406579" y="535781"/>
                </a:lnTo>
                <a:lnTo>
                  <a:pt x="455419" y="534458"/>
                </a:lnTo>
                <a:lnTo>
                  <a:pt x="478799" y="526357"/>
                </a:lnTo>
                <a:lnTo>
                  <a:pt x="536583" y="523940"/>
                </a:lnTo>
                <a:lnTo>
                  <a:pt x="591130" y="523878"/>
                </a:lnTo>
                <a:lnTo>
                  <a:pt x="612300" y="522553"/>
                </a:lnTo>
                <a:lnTo>
                  <a:pt x="663287" y="512704"/>
                </a:lnTo>
                <a:lnTo>
                  <a:pt x="715330" y="511988"/>
                </a:lnTo>
                <a:lnTo>
                  <a:pt x="774667" y="511969"/>
                </a:lnTo>
                <a:lnTo>
                  <a:pt x="830665" y="511969"/>
                </a:lnTo>
                <a:lnTo>
                  <a:pt x="889679" y="511969"/>
                </a:lnTo>
                <a:lnTo>
                  <a:pt x="946093" y="511969"/>
                </a:lnTo>
                <a:lnTo>
                  <a:pt x="1003905" y="511969"/>
                </a:lnTo>
                <a:lnTo>
                  <a:pt x="1027890" y="511969"/>
                </a:lnTo>
                <a:lnTo>
                  <a:pt x="1035836" y="515497"/>
                </a:lnTo>
                <a:lnTo>
                  <a:pt x="1039807" y="518289"/>
                </a:lnTo>
                <a:lnTo>
                  <a:pt x="1043778" y="518828"/>
                </a:lnTo>
                <a:lnTo>
                  <a:pt x="1051717" y="515899"/>
                </a:lnTo>
                <a:lnTo>
                  <a:pt x="1054364" y="515912"/>
                </a:lnTo>
                <a:lnTo>
                  <a:pt x="1056128" y="517244"/>
                </a:lnTo>
                <a:lnTo>
                  <a:pt x="1057304" y="519454"/>
                </a:lnTo>
                <a:lnTo>
                  <a:pt x="1059411" y="520928"/>
                </a:lnTo>
                <a:lnTo>
                  <a:pt x="1065280" y="522565"/>
                </a:lnTo>
                <a:lnTo>
                  <a:pt x="1067374" y="521679"/>
                </a:lnTo>
                <a:lnTo>
                  <a:pt x="1068770" y="519765"/>
                </a:lnTo>
                <a:lnTo>
                  <a:pt x="1069701" y="517166"/>
                </a:lnTo>
                <a:lnTo>
                  <a:pt x="1071645" y="515434"/>
                </a:lnTo>
                <a:lnTo>
                  <a:pt x="1081650" y="512425"/>
                </a:lnTo>
                <a:lnTo>
                  <a:pt x="1089251" y="512104"/>
                </a:lnTo>
                <a:lnTo>
                  <a:pt x="1091292" y="510736"/>
                </a:lnTo>
                <a:lnTo>
                  <a:pt x="1092653" y="508501"/>
                </a:lnTo>
                <a:lnTo>
                  <a:pt x="1095216" y="500556"/>
                </a:lnTo>
                <a:lnTo>
                  <a:pt x="1095375" y="444400"/>
                </a:lnTo>
                <a:lnTo>
                  <a:pt x="1095375" y="389378"/>
                </a:lnTo>
                <a:lnTo>
                  <a:pt x="1095375" y="335137"/>
                </a:lnTo>
                <a:lnTo>
                  <a:pt x="1095375" y="319198"/>
                </a:lnTo>
                <a:lnTo>
                  <a:pt x="1091847" y="310317"/>
                </a:lnTo>
                <a:lnTo>
                  <a:pt x="1089054" y="306097"/>
                </a:lnTo>
                <a:lnTo>
                  <a:pt x="1088515" y="301960"/>
                </a:lnTo>
                <a:lnTo>
                  <a:pt x="1095273" y="247721"/>
                </a:lnTo>
                <a:lnTo>
                  <a:pt x="1095372" y="210387"/>
                </a:lnTo>
                <a:lnTo>
                  <a:pt x="1083687" y="156747"/>
                </a:lnTo>
                <a:lnTo>
                  <a:pt x="1083512" y="139294"/>
                </a:lnTo>
                <a:lnTo>
                  <a:pt x="1087016" y="131141"/>
                </a:lnTo>
                <a:lnTo>
                  <a:pt x="1091660" y="123108"/>
                </a:lnTo>
                <a:lnTo>
                  <a:pt x="1094641" y="107171"/>
                </a:lnTo>
                <a:lnTo>
                  <a:pt x="1095375" y="48164"/>
                </a:lnTo>
                <a:lnTo>
                  <a:pt x="1095375" y="35719"/>
                </a:lnTo>
                <a:lnTo>
                  <a:pt x="1039476" y="35719"/>
                </a:lnTo>
                <a:lnTo>
                  <a:pt x="1031725" y="35719"/>
                </a:lnTo>
                <a:lnTo>
                  <a:pt x="1023871" y="32191"/>
                </a:lnTo>
                <a:lnTo>
                  <a:pt x="1015971" y="27536"/>
                </a:lnTo>
                <a:lnTo>
                  <a:pt x="1000119" y="24548"/>
                </a:lnTo>
                <a:lnTo>
                  <a:pt x="941329" y="23818"/>
                </a:lnTo>
                <a:lnTo>
                  <a:pt x="937115" y="23816"/>
                </a:lnTo>
                <a:lnTo>
                  <a:pt x="881286" y="12124"/>
                </a:lnTo>
                <a:lnTo>
                  <a:pt x="821874" y="11907"/>
                </a:lnTo>
                <a:lnTo>
                  <a:pt x="805179" y="11906"/>
                </a:lnTo>
                <a:lnTo>
                  <a:pt x="802692" y="10583"/>
                </a:lnTo>
                <a:lnTo>
                  <a:pt x="801034" y="8378"/>
                </a:lnTo>
                <a:lnTo>
                  <a:pt x="799929" y="5586"/>
                </a:lnTo>
                <a:lnTo>
                  <a:pt x="797869" y="3724"/>
                </a:lnTo>
                <a:lnTo>
                  <a:pt x="787662" y="490"/>
                </a:lnTo>
                <a:lnTo>
                  <a:pt x="76200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SMARTInkShape-355"/>
          <p:cNvSpPr/>
          <p:nvPr/>
        </p:nvSpPr>
        <p:spPr>
          <a:xfrm>
            <a:off x="4298156" y="1916906"/>
            <a:ext cx="23814" cy="464345"/>
          </a:xfrm>
          <a:custGeom>
            <a:avLst/>
            <a:gdLst/>
            <a:ahLst/>
            <a:cxnLst/>
            <a:rect l="0" t="0" r="0" b="0"/>
            <a:pathLst>
              <a:path w="23814" h="464345">
                <a:moveTo>
                  <a:pt x="11907" y="0"/>
                </a:moveTo>
                <a:lnTo>
                  <a:pt x="1" y="0"/>
                </a:lnTo>
                <a:lnTo>
                  <a:pt x="0" y="53296"/>
                </a:lnTo>
                <a:lnTo>
                  <a:pt x="3528" y="60288"/>
                </a:lnTo>
                <a:lnTo>
                  <a:pt x="8183" y="67805"/>
                </a:lnTo>
                <a:lnTo>
                  <a:pt x="10803" y="80798"/>
                </a:lnTo>
                <a:lnTo>
                  <a:pt x="11898" y="138811"/>
                </a:lnTo>
                <a:lnTo>
                  <a:pt x="11907" y="192813"/>
                </a:lnTo>
                <a:lnTo>
                  <a:pt x="15435" y="201670"/>
                </a:lnTo>
                <a:lnTo>
                  <a:pt x="20089" y="210017"/>
                </a:lnTo>
                <a:lnTo>
                  <a:pt x="22709" y="223476"/>
                </a:lnTo>
                <a:lnTo>
                  <a:pt x="23793" y="277152"/>
                </a:lnTo>
                <a:lnTo>
                  <a:pt x="23813" y="333309"/>
                </a:lnTo>
                <a:lnTo>
                  <a:pt x="23813" y="391289"/>
                </a:lnTo>
                <a:lnTo>
                  <a:pt x="23813" y="432696"/>
                </a:lnTo>
                <a:lnTo>
                  <a:pt x="22490" y="435308"/>
                </a:lnTo>
                <a:lnTo>
                  <a:pt x="20285" y="437049"/>
                </a:lnTo>
                <a:lnTo>
                  <a:pt x="17492" y="438210"/>
                </a:lnTo>
                <a:lnTo>
                  <a:pt x="15630" y="440307"/>
                </a:lnTo>
                <a:lnTo>
                  <a:pt x="12052" y="451887"/>
                </a:lnTo>
                <a:lnTo>
                  <a:pt x="11907" y="4643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SMARTInkShape-356"/>
          <p:cNvSpPr/>
          <p:nvPr/>
        </p:nvSpPr>
        <p:spPr>
          <a:xfrm>
            <a:off x="3679177" y="3488531"/>
            <a:ext cx="499918" cy="488012"/>
          </a:xfrm>
          <a:custGeom>
            <a:avLst/>
            <a:gdLst/>
            <a:ahLst/>
            <a:cxnLst/>
            <a:rect l="0" t="0" r="0" b="0"/>
            <a:pathLst>
              <a:path w="499918" h="488012">
                <a:moveTo>
                  <a:pt x="476104" y="0"/>
                </a:moveTo>
                <a:lnTo>
                  <a:pt x="476104" y="6860"/>
                </a:lnTo>
                <a:lnTo>
                  <a:pt x="476104" y="3931"/>
                </a:lnTo>
                <a:lnTo>
                  <a:pt x="476104" y="7485"/>
                </a:lnTo>
                <a:lnTo>
                  <a:pt x="474781" y="8959"/>
                </a:lnTo>
                <a:lnTo>
                  <a:pt x="464688" y="11791"/>
                </a:lnTo>
                <a:lnTo>
                  <a:pt x="407212" y="11907"/>
                </a:lnTo>
                <a:lnTo>
                  <a:pt x="388517" y="13229"/>
                </a:lnTo>
                <a:lnTo>
                  <a:pt x="366150" y="21330"/>
                </a:lnTo>
                <a:lnTo>
                  <a:pt x="307261" y="23770"/>
                </a:lnTo>
                <a:lnTo>
                  <a:pt x="247900" y="34981"/>
                </a:lnTo>
                <a:lnTo>
                  <a:pt x="218119" y="36945"/>
                </a:lnTo>
                <a:lnTo>
                  <a:pt x="188213" y="45957"/>
                </a:lnTo>
                <a:lnTo>
                  <a:pt x="131062" y="47606"/>
                </a:lnTo>
                <a:lnTo>
                  <a:pt x="102828" y="48945"/>
                </a:lnTo>
                <a:lnTo>
                  <a:pt x="83773" y="58428"/>
                </a:lnTo>
                <a:lnTo>
                  <a:pt x="37378" y="59532"/>
                </a:lnTo>
                <a:lnTo>
                  <a:pt x="36777" y="60854"/>
                </a:lnTo>
                <a:lnTo>
                  <a:pt x="35732" y="69783"/>
                </a:lnTo>
                <a:lnTo>
                  <a:pt x="37002" y="70334"/>
                </a:lnTo>
                <a:lnTo>
                  <a:pt x="45838" y="71292"/>
                </a:lnTo>
                <a:lnTo>
                  <a:pt x="46750" y="74901"/>
                </a:lnTo>
                <a:lnTo>
                  <a:pt x="46993" y="77715"/>
                </a:lnTo>
                <a:lnTo>
                  <a:pt x="45832" y="79592"/>
                </a:lnTo>
                <a:lnTo>
                  <a:pt x="43735" y="80843"/>
                </a:lnTo>
                <a:lnTo>
                  <a:pt x="41015" y="81676"/>
                </a:lnTo>
                <a:lnTo>
                  <a:pt x="39201" y="83555"/>
                </a:lnTo>
                <a:lnTo>
                  <a:pt x="37185" y="89170"/>
                </a:lnTo>
                <a:lnTo>
                  <a:pt x="35577" y="146848"/>
                </a:lnTo>
                <a:lnTo>
                  <a:pt x="34250" y="182808"/>
                </a:lnTo>
                <a:lnTo>
                  <a:pt x="25322" y="205885"/>
                </a:lnTo>
                <a:lnTo>
                  <a:pt x="22373" y="254237"/>
                </a:lnTo>
                <a:lnTo>
                  <a:pt x="14249" y="276635"/>
                </a:lnTo>
                <a:lnTo>
                  <a:pt x="13419" y="283642"/>
                </a:lnTo>
                <a:lnTo>
                  <a:pt x="16025" y="294956"/>
                </a:lnTo>
                <a:lnTo>
                  <a:pt x="18572" y="299825"/>
                </a:lnTo>
                <a:lnTo>
                  <a:pt x="18948" y="304394"/>
                </a:lnTo>
                <a:lnTo>
                  <a:pt x="11999" y="342605"/>
                </a:lnTo>
                <a:lnTo>
                  <a:pt x="11762" y="400747"/>
                </a:lnTo>
                <a:lnTo>
                  <a:pt x="11761" y="459379"/>
                </a:lnTo>
                <a:lnTo>
                  <a:pt x="11761" y="462138"/>
                </a:lnTo>
                <a:lnTo>
                  <a:pt x="0" y="476088"/>
                </a:lnTo>
                <a:lnTo>
                  <a:pt x="11616" y="476249"/>
                </a:lnTo>
                <a:lnTo>
                  <a:pt x="11757" y="487666"/>
                </a:lnTo>
                <a:lnTo>
                  <a:pt x="18080" y="488011"/>
                </a:lnTo>
                <a:lnTo>
                  <a:pt x="19942" y="486737"/>
                </a:lnTo>
                <a:lnTo>
                  <a:pt x="21184" y="484564"/>
                </a:lnTo>
                <a:lnTo>
                  <a:pt x="22011" y="481793"/>
                </a:lnTo>
                <a:lnTo>
                  <a:pt x="23886" y="479945"/>
                </a:lnTo>
                <a:lnTo>
                  <a:pt x="33773" y="476737"/>
                </a:lnTo>
                <a:lnTo>
                  <a:pt x="91145" y="476251"/>
                </a:lnTo>
                <a:lnTo>
                  <a:pt x="146943" y="476250"/>
                </a:lnTo>
                <a:lnTo>
                  <a:pt x="204988" y="476250"/>
                </a:lnTo>
                <a:lnTo>
                  <a:pt x="234125" y="474927"/>
                </a:lnTo>
                <a:lnTo>
                  <a:pt x="263947" y="465999"/>
                </a:lnTo>
                <a:lnTo>
                  <a:pt x="319168" y="464387"/>
                </a:lnTo>
                <a:lnTo>
                  <a:pt x="335384" y="464357"/>
                </a:lnTo>
                <a:lnTo>
                  <a:pt x="344329" y="460822"/>
                </a:lnTo>
                <a:lnTo>
                  <a:pt x="348567" y="458027"/>
                </a:lnTo>
                <a:lnTo>
                  <a:pt x="367172" y="454094"/>
                </a:lnTo>
                <a:lnTo>
                  <a:pt x="408486" y="452481"/>
                </a:lnTo>
                <a:lnTo>
                  <a:pt x="416506" y="448929"/>
                </a:lnTo>
                <a:lnTo>
                  <a:pt x="420498" y="446130"/>
                </a:lnTo>
                <a:lnTo>
                  <a:pt x="438756" y="442190"/>
                </a:lnTo>
                <a:lnTo>
                  <a:pt x="449804" y="444796"/>
                </a:lnTo>
                <a:lnTo>
                  <a:pt x="459123" y="449042"/>
                </a:lnTo>
                <a:lnTo>
                  <a:pt x="478522" y="452239"/>
                </a:lnTo>
                <a:lnTo>
                  <a:pt x="488009" y="452438"/>
                </a:lnTo>
                <a:lnTo>
                  <a:pt x="488011" y="395210"/>
                </a:lnTo>
                <a:lnTo>
                  <a:pt x="496193" y="383856"/>
                </a:lnTo>
                <a:lnTo>
                  <a:pt x="498262" y="376537"/>
                </a:lnTo>
                <a:lnTo>
                  <a:pt x="499904" y="317642"/>
                </a:lnTo>
                <a:lnTo>
                  <a:pt x="499917" y="258116"/>
                </a:lnTo>
                <a:lnTo>
                  <a:pt x="499917" y="204517"/>
                </a:lnTo>
                <a:lnTo>
                  <a:pt x="498594" y="182441"/>
                </a:lnTo>
                <a:lnTo>
                  <a:pt x="489114" y="148053"/>
                </a:lnTo>
                <a:lnTo>
                  <a:pt x="488501" y="139444"/>
                </a:lnTo>
                <a:lnTo>
                  <a:pt x="499704" y="83568"/>
                </a:lnTo>
                <a:lnTo>
                  <a:pt x="499917" y="2381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01" name="SMARTInkShape-Group76"/>
          <p:cNvGrpSpPr/>
          <p:nvPr/>
        </p:nvGrpSpPr>
        <p:grpSpPr>
          <a:xfrm>
            <a:off x="3750469" y="2512219"/>
            <a:ext cx="976150" cy="559595"/>
            <a:chOff x="3750469" y="2512219"/>
            <a:chExt cx="976150" cy="559595"/>
          </a:xfrm>
        </p:grpSpPr>
        <p:sp>
          <p:nvSpPr>
            <p:cNvPr id="98" name="SMARTInkShape-357"/>
            <p:cNvSpPr/>
            <p:nvPr/>
          </p:nvSpPr>
          <p:spPr>
            <a:xfrm>
              <a:off x="3750469" y="2512219"/>
              <a:ext cx="976150" cy="285737"/>
            </a:xfrm>
            <a:custGeom>
              <a:avLst/>
              <a:gdLst/>
              <a:ahLst/>
              <a:cxnLst/>
              <a:rect l="0" t="0" r="0" b="0"/>
              <a:pathLst>
                <a:path w="976150" h="285737">
                  <a:moveTo>
                    <a:pt x="0" y="0"/>
                  </a:moveTo>
                  <a:lnTo>
                    <a:pt x="11416" y="0"/>
                  </a:lnTo>
                  <a:lnTo>
                    <a:pt x="11863" y="10251"/>
                  </a:lnTo>
                  <a:lnTo>
                    <a:pt x="18214" y="17736"/>
                  </a:lnTo>
                  <a:lnTo>
                    <a:pt x="24852" y="21112"/>
                  </a:lnTo>
                  <a:lnTo>
                    <a:pt x="28474" y="22012"/>
                  </a:lnTo>
                  <a:lnTo>
                    <a:pt x="47716" y="32999"/>
                  </a:lnTo>
                  <a:lnTo>
                    <a:pt x="67481" y="36683"/>
                  </a:lnTo>
                  <a:lnTo>
                    <a:pt x="80701" y="43795"/>
                  </a:lnTo>
                  <a:lnTo>
                    <a:pt x="140174" y="47558"/>
                  </a:lnTo>
                  <a:lnTo>
                    <a:pt x="199087" y="47624"/>
                  </a:lnTo>
                  <a:lnTo>
                    <a:pt x="258062" y="48948"/>
                  </a:lnTo>
                  <a:lnTo>
                    <a:pt x="292476" y="58428"/>
                  </a:lnTo>
                  <a:lnTo>
                    <a:pt x="342425" y="59518"/>
                  </a:lnTo>
                  <a:lnTo>
                    <a:pt x="357856" y="68953"/>
                  </a:lnTo>
                  <a:lnTo>
                    <a:pt x="361602" y="69781"/>
                  </a:lnTo>
                  <a:lnTo>
                    <a:pt x="402347" y="91967"/>
                  </a:lnTo>
                  <a:lnTo>
                    <a:pt x="407138" y="93061"/>
                  </a:lnTo>
                  <a:lnTo>
                    <a:pt x="410331" y="95114"/>
                  </a:lnTo>
                  <a:lnTo>
                    <a:pt x="412460" y="97805"/>
                  </a:lnTo>
                  <a:lnTo>
                    <a:pt x="416149" y="104323"/>
                  </a:lnTo>
                  <a:lnTo>
                    <a:pt x="435538" y="127100"/>
                  </a:lnTo>
                  <a:lnTo>
                    <a:pt x="443072" y="142895"/>
                  </a:lnTo>
                  <a:lnTo>
                    <a:pt x="448275" y="150821"/>
                  </a:lnTo>
                  <a:lnTo>
                    <a:pt x="452527" y="162721"/>
                  </a:lnTo>
                  <a:lnTo>
                    <a:pt x="460254" y="175948"/>
                  </a:lnTo>
                  <a:lnTo>
                    <a:pt x="465307" y="209240"/>
                  </a:lnTo>
                  <a:lnTo>
                    <a:pt x="473696" y="226000"/>
                  </a:lnTo>
                  <a:lnTo>
                    <a:pt x="476250" y="285509"/>
                  </a:lnTo>
                  <a:lnTo>
                    <a:pt x="476250" y="285736"/>
                  </a:lnTo>
                  <a:lnTo>
                    <a:pt x="476250" y="267668"/>
                  </a:lnTo>
                  <a:lnTo>
                    <a:pt x="479778" y="260957"/>
                  </a:lnTo>
                  <a:lnTo>
                    <a:pt x="484432" y="253564"/>
                  </a:lnTo>
                  <a:lnTo>
                    <a:pt x="487420" y="238038"/>
                  </a:lnTo>
                  <a:lnTo>
                    <a:pt x="487666" y="234099"/>
                  </a:lnTo>
                  <a:lnTo>
                    <a:pt x="489152" y="231472"/>
                  </a:lnTo>
                  <a:lnTo>
                    <a:pt x="491466" y="229721"/>
                  </a:lnTo>
                  <a:lnTo>
                    <a:pt x="494331" y="228554"/>
                  </a:lnTo>
                  <a:lnTo>
                    <a:pt x="496242" y="226452"/>
                  </a:lnTo>
                  <a:lnTo>
                    <a:pt x="502835" y="213575"/>
                  </a:lnTo>
                  <a:lnTo>
                    <a:pt x="505880" y="209852"/>
                  </a:lnTo>
                  <a:lnTo>
                    <a:pt x="512790" y="205715"/>
                  </a:lnTo>
                  <a:lnTo>
                    <a:pt x="531920" y="201519"/>
                  </a:lnTo>
                  <a:lnTo>
                    <a:pt x="543751" y="194353"/>
                  </a:lnTo>
                  <a:lnTo>
                    <a:pt x="555634" y="190318"/>
                  </a:lnTo>
                  <a:lnTo>
                    <a:pt x="567534" y="182655"/>
                  </a:lnTo>
                  <a:lnTo>
                    <a:pt x="581054" y="179128"/>
                  </a:lnTo>
                  <a:lnTo>
                    <a:pt x="638977" y="178594"/>
                  </a:lnTo>
                  <a:lnTo>
                    <a:pt x="646910" y="178594"/>
                  </a:lnTo>
                  <a:lnTo>
                    <a:pt x="654845" y="182122"/>
                  </a:lnTo>
                  <a:lnTo>
                    <a:pt x="662782" y="186776"/>
                  </a:lnTo>
                  <a:lnTo>
                    <a:pt x="670719" y="188845"/>
                  </a:lnTo>
                  <a:lnTo>
                    <a:pt x="673364" y="190720"/>
                  </a:lnTo>
                  <a:lnTo>
                    <a:pt x="675128" y="193292"/>
                  </a:lnTo>
                  <a:lnTo>
                    <a:pt x="676304" y="196330"/>
                  </a:lnTo>
                  <a:lnTo>
                    <a:pt x="679734" y="198355"/>
                  </a:lnTo>
                  <a:lnTo>
                    <a:pt x="701447" y="202051"/>
                  </a:lnTo>
                  <a:lnTo>
                    <a:pt x="759050" y="202403"/>
                  </a:lnTo>
                  <a:lnTo>
                    <a:pt x="793943" y="201083"/>
                  </a:lnTo>
                  <a:lnTo>
                    <a:pt x="832636" y="187707"/>
                  </a:lnTo>
                  <a:lnTo>
                    <a:pt x="875959" y="159964"/>
                  </a:lnTo>
                  <a:lnTo>
                    <a:pt x="889987" y="153671"/>
                  </a:lnTo>
                  <a:lnTo>
                    <a:pt x="914232" y="136237"/>
                  </a:lnTo>
                  <a:lnTo>
                    <a:pt x="919050" y="134481"/>
                  </a:lnTo>
                  <a:lnTo>
                    <a:pt x="927932" y="125474"/>
                  </a:lnTo>
                  <a:lnTo>
                    <a:pt x="960859" y="83510"/>
                  </a:lnTo>
                  <a:lnTo>
                    <a:pt x="964152" y="75480"/>
                  </a:lnTo>
                  <a:lnTo>
                    <a:pt x="972121" y="63522"/>
                  </a:lnTo>
                  <a:lnTo>
                    <a:pt x="975070" y="51600"/>
                  </a:lnTo>
                  <a:lnTo>
                    <a:pt x="976149" y="31751"/>
                  </a:lnTo>
                  <a:lnTo>
                    <a:pt x="974881" y="29104"/>
                  </a:lnTo>
                  <a:lnTo>
                    <a:pt x="972712" y="27341"/>
                  </a:lnTo>
                  <a:lnTo>
                    <a:pt x="964406" y="2381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SMARTInkShape-358"/>
            <p:cNvSpPr/>
            <p:nvPr/>
          </p:nvSpPr>
          <p:spPr>
            <a:xfrm>
              <a:off x="4119606" y="2821782"/>
              <a:ext cx="107069" cy="154782"/>
            </a:xfrm>
            <a:custGeom>
              <a:avLst/>
              <a:gdLst/>
              <a:ahLst/>
              <a:cxnLst/>
              <a:rect l="0" t="0" r="0" b="0"/>
              <a:pathLst>
                <a:path w="107069" h="154782">
                  <a:moveTo>
                    <a:pt x="11863" y="35718"/>
                  </a:moveTo>
                  <a:lnTo>
                    <a:pt x="447" y="35718"/>
                  </a:lnTo>
                  <a:lnTo>
                    <a:pt x="0" y="25467"/>
                  </a:lnTo>
                  <a:lnTo>
                    <a:pt x="17694" y="6118"/>
                  </a:lnTo>
                  <a:lnTo>
                    <a:pt x="24597" y="2719"/>
                  </a:lnTo>
                  <a:lnTo>
                    <a:pt x="51599" y="158"/>
                  </a:lnTo>
                  <a:lnTo>
                    <a:pt x="92855" y="0"/>
                  </a:lnTo>
                  <a:lnTo>
                    <a:pt x="93639" y="1323"/>
                  </a:lnTo>
                  <a:lnTo>
                    <a:pt x="94510" y="6320"/>
                  </a:lnTo>
                  <a:lnTo>
                    <a:pt x="96065" y="8182"/>
                  </a:lnTo>
                  <a:lnTo>
                    <a:pt x="101321" y="10251"/>
                  </a:lnTo>
                  <a:lnTo>
                    <a:pt x="103251" y="12125"/>
                  </a:lnTo>
                  <a:lnTo>
                    <a:pt x="105397" y="17736"/>
                  </a:lnTo>
                  <a:lnTo>
                    <a:pt x="107068" y="51641"/>
                  </a:lnTo>
                  <a:lnTo>
                    <a:pt x="103565" y="59552"/>
                  </a:lnTo>
                  <a:lnTo>
                    <a:pt x="98921" y="67478"/>
                  </a:lnTo>
                  <a:lnTo>
                    <a:pt x="94984" y="79377"/>
                  </a:lnTo>
                  <a:lnTo>
                    <a:pt x="41954" y="136592"/>
                  </a:lnTo>
                  <a:lnTo>
                    <a:pt x="38465" y="143610"/>
                  </a:lnTo>
                  <a:lnTo>
                    <a:pt x="35675" y="15478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SMARTInkShape-359"/>
            <p:cNvSpPr/>
            <p:nvPr/>
          </p:nvSpPr>
          <p:spPr>
            <a:xfrm>
              <a:off x="4238625" y="3059906"/>
              <a:ext cx="11907" cy="11908"/>
            </a:xfrm>
            <a:custGeom>
              <a:avLst/>
              <a:gdLst/>
              <a:ahLst/>
              <a:cxnLst/>
              <a:rect l="0" t="0" r="0" b="0"/>
              <a:pathLst>
                <a:path w="11907" h="11908">
                  <a:moveTo>
                    <a:pt x="11906" y="11907"/>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07" name="SMARTInkShape-Group77"/>
          <p:cNvGrpSpPr/>
          <p:nvPr/>
        </p:nvGrpSpPr>
        <p:grpSpPr>
          <a:xfrm>
            <a:off x="9227344" y="476250"/>
            <a:ext cx="1726407" cy="523876"/>
            <a:chOff x="9227344" y="476250"/>
            <a:chExt cx="1726407" cy="523876"/>
          </a:xfrm>
        </p:grpSpPr>
        <p:sp>
          <p:nvSpPr>
            <p:cNvPr id="102" name="SMARTInkShape-360"/>
            <p:cNvSpPr/>
            <p:nvPr/>
          </p:nvSpPr>
          <p:spPr>
            <a:xfrm>
              <a:off x="9489282" y="476250"/>
              <a:ext cx="1464469" cy="523876"/>
            </a:xfrm>
            <a:custGeom>
              <a:avLst/>
              <a:gdLst/>
              <a:ahLst/>
              <a:cxnLst/>
              <a:rect l="0" t="0" r="0" b="0"/>
              <a:pathLst>
                <a:path w="1464469" h="523876">
                  <a:moveTo>
                    <a:pt x="1464468" y="23813"/>
                  </a:moveTo>
                  <a:lnTo>
                    <a:pt x="1408799" y="23813"/>
                  </a:lnTo>
                  <a:lnTo>
                    <a:pt x="1353784" y="23813"/>
                  </a:lnTo>
                  <a:lnTo>
                    <a:pt x="1299543" y="23813"/>
                  </a:lnTo>
                  <a:lnTo>
                    <a:pt x="1269564" y="25135"/>
                  </a:lnTo>
                  <a:lnTo>
                    <a:pt x="1230254" y="34064"/>
                  </a:lnTo>
                  <a:lnTo>
                    <a:pt x="1174746" y="24819"/>
                  </a:lnTo>
                  <a:lnTo>
                    <a:pt x="1119187" y="23871"/>
                  </a:lnTo>
                  <a:lnTo>
                    <a:pt x="1063624" y="23816"/>
                  </a:lnTo>
                  <a:lnTo>
                    <a:pt x="1009679" y="23813"/>
                  </a:lnTo>
                  <a:lnTo>
                    <a:pt x="955718" y="23813"/>
                  </a:lnTo>
                  <a:lnTo>
                    <a:pt x="901629" y="23813"/>
                  </a:lnTo>
                  <a:lnTo>
                    <a:pt x="842576" y="20285"/>
                  </a:lnTo>
                  <a:lnTo>
                    <a:pt x="786614" y="12642"/>
                  </a:lnTo>
                  <a:lnTo>
                    <a:pt x="728834" y="11971"/>
                  </a:lnTo>
                  <a:lnTo>
                    <a:pt x="677425" y="11915"/>
                  </a:lnTo>
                  <a:lnTo>
                    <a:pt x="625284" y="11907"/>
                  </a:lnTo>
                  <a:lnTo>
                    <a:pt x="574270" y="11906"/>
                  </a:lnTo>
                  <a:lnTo>
                    <a:pt x="523994" y="11906"/>
                  </a:lnTo>
                  <a:lnTo>
                    <a:pt x="485436" y="8379"/>
                  </a:lnTo>
                  <a:lnTo>
                    <a:pt x="429431" y="736"/>
                  </a:lnTo>
                  <a:lnTo>
                    <a:pt x="371646" y="65"/>
                  </a:lnTo>
                  <a:lnTo>
                    <a:pt x="320237" y="9"/>
                  </a:lnTo>
                  <a:lnTo>
                    <a:pt x="268096" y="1"/>
                  </a:lnTo>
                  <a:lnTo>
                    <a:pt x="210472" y="0"/>
                  </a:lnTo>
                  <a:lnTo>
                    <a:pt x="155870" y="0"/>
                  </a:lnTo>
                  <a:lnTo>
                    <a:pt x="99234" y="0"/>
                  </a:lnTo>
                  <a:lnTo>
                    <a:pt x="41152" y="0"/>
                  </a:lnTo>
                  <a:lnTo>
                    <a:pt x="3" y="0"/>
                  </a:lnTo>
                  <a:lnTo>
                    <a:pt x="0" y="10251"/>
                  </a:lnTo>
                  <a:lnTo>
                    <a:pt x="1322" y="10803"/>
                  </a:lnTo>
                  <a:lnTo>
                    <a:pt x="6321" y="11416"/>
                  </a:lnTo>
                  <a:lnTo>
                    <a:pt x="8182" y="12902"/>
                  </a:lnTo>
                  <a:lnTo>
                    <a:pt x="10251" y="18082"/>
                  </a:lnTo>
                  <a:lnTo>
                    <a:pt x="12126" y="19992"/>
                  </a:lnTo>
                  <a:lnTo>
                    <a:pt x="24639" y="26586"/>
                  </a:lnTo>
                  <a:lnTo>
                    <a:pt x="39850" y="40235"/>
                  </a:lnTo>
                  <a:lnTo>
                    <a:pt x="44169" y="47868"/>
                  </a:lnTo>
                  <a:lnTo>
                    <a:pt x="47412" y="55671"/>
                  </a:lnTo>
                  <a:lnTo>
                    <a:pt x="68128" y="83350"/>
                  </a:lnTo>
                  <a:lnTo>
                    <a:pt x="69231" y="87317"/>
                  </a:lnTo>
                  <a:lnTo>
                    <a:pt x="100532" y="140768"/>
                  </a:lnTo>
                  <a:lnTo>
                    <a:pt x="115707" y="175311"/>
                  </a:lnTo>
                  <a:lnTo>
                    <a:pt x="128126" y="207511"/>
                  </a:lnTo>
                  <a:lnTo>
                    <a:pt x="149588" y="262282"/>
                  </a:lnTo>
                  <a:lnTo>
                    <a:pt x="154477" y="321257"/>
                  </a:lnTo>
                  <a:lnTo>
                    <a:pt x="154763" y="377019"/>
                  </a:lnTo>
                  <a:lnTo>
                    <a:pt x="153454" y="407456"/>
                  </a:lnTo>
                  <a:lnTo>
                    <a:pt x="145356" y="431107"/>
                  </a:lnTo>
                  <a:lnTo>
                    <a:pt x="141648" y="480096"/>
                  </a:lnTo>
                  <a:lnTo>
                    <a:pt x="128181" y="511729"/>
                  </a:lnTo>
                  <a:lnTo>
                    <a:pt x="125142" y="515778"/>
                  </a:lnTo>
                  <a:lnTo>
                    <a:pt x="118236" y="520276"/>
                  </a:lnTo>
                  <a:lnTo>
                    <a:pt x="107156" y="52387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SMARTInkShape-361"/>
            <p:cNvSpPr/>
            <p:nvPr/>
          </p:nvSpPr>
          <p:spPr>
            <a:xfrm>
              <a:off x="9858375" y="607219"/>
              <a:ext cx="11907" cy="273845"/>
            </a:xfrm>
            <a:custGeom>
              <a:avLst/>
              <a:gdLst/>
              <a:ahLst/>
              <a:cxnLst/>
              <a:rect l="0" t="0" r="0" b="0"/>
              <a:pathLst>
                <a:path w="11907" h="273845">
                  <a:moveTo>
                    <a:pt x="11906" y="0"/>
                  </a:moveTo>
                  <a:lnTo>
                    <a:pt x="1654" y="0"/>
                  </a:lnTo>
                  <a:lnTo>
                    <a:pt x="1104" y="1323"/>
                  </a:lnTo>
                  <a:lnTo>
                    <a:pt x="20" y="54036"/>
                  </a:lnTo>
                  <a:lnTo>
                    <a:pt x="2" y="106674"/>
                  </a:lnTo>
                  <a:lnTo>
                    <a:pt x="0" y="162690"/>
                  </a:lnTo>
                  <a:lnTo>
                    <a:pt x="0" y="216956"/>
                  </a:lnTo>
                  <a:lnTo>
                    <a:pt x="0" y="2738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SMARTInkShape-362"/>
            <p:cNvSpPr/>
            <p:nvPr/>
          </p:nvSpPr>
          <p:spPr>
            <a:xfrm>
              <a:off x="10026717" y="631076"/>
              <a:ext cx="188682" cy="284892"/>
            </a:xfrm>
            <a:custGeom>
              <a:avLst/>
              <a:gdLst/>
              <a:ahLst/>
              <a:cxnLst/>
              <a:rect l="0" t="0" r="0" b="0"/>
              <a:pathLst>
                <a:path w="188682" h="284892">
                  <a:moveTo>
                    <a:pt x="10252" y="47580"/>
                  </a:moveTo>
                  <a:lnTo>
                    <a:pt x="0" y="37329"/>
                  </a:lnTo>
                  <a:lnTo>
                    <a:pt x="772" y="35454"/>
                  </a:lnTo>
                  <a:lnTo>
                    <a:pt x="6855" y="26496"/>
                  </a:lnTo>
                  <a:lnTo>
                    <a:pt x="8742" y="19247"/>
                  </a:lnTo>
                  <a:lnTo>
                    <a:pt x="10568" y="16785"/>
                  </a:lnTo>
                  <a:lnTo>
                    <a:pt x="13109" y="15144"/>
                  </a:lnTo>
                  <a:lnTo>
                    <a:pt x="20371" y="12510"/>
                  </a:lnTo>
                  <a:lnTo>
                    <a:pt x="31309" y="3807"/>
                  </a:lnTo>
                  <a:lnTo>
                    <a:pt x="42361" y="1097"/>
                  </a:lnTo>
                  <a:lnTo>
                    <a:pt x="80086" y="0"/>
                  </a:lnTo>
                  <a:lnTo>
                    <a:pt x="84589" y="1308"/>
                  </a:lnTo>
                  <a:lnTo>
                    <a:pt x="87591" y="3503"/>
                  </a:lnTo>
                  <a:lnTo>
                    <a:pt x="109815" y="27944"/>
                  </a:lnTo>
                  <a:lnTo>
                    <a:pt x="111024" y="31844"/>
                  </a:lnTo>
                  <a:lnTo>
                    <a:pt x="110506" y="35766"/>
                  </a:lnTo>
                  <a:lnTo>
                    <a:pt x="106984" y="47608"/>
                  </a:lnTo>
                  <a:lnTo>
                    <a:pt x="105527" y="98684"/>
                  </a:lnTo>
                  <a:lnTo>
                    <a:pt x="104196" y="101493"/>
                  </a:lnTo>
                  <a:lnTo>
                    <a:pt x="101986" y="103366"/>
                  </a:lnTo>
                  <a:lnTo>
                    <a:pt x="96002" y="106770"/>
                  </a:lnTo>
                  <a:lnTo>
                    <a:pt x="83836" y="117144"/>
                  </a:lnTo>
                  <a:lnTo>
                    <a:pt x="82643" y="121712"/>
                  </a:lnTo>
                  <a:lnTo>
                    <a:pt x="82325" y="124783"/>
                  </a:lnTo>
                  <a:lnTo>
                    <a:pt x="80790" y="126830"/>
                  </a:lnTo>
                  <a:lnTo>
                    <a:pt x="71493" y="130385"/>
                  </a:lnTo>
                  <a:lnTo>
                    <a:pt x="59683" y="130877"/>
                  </a:lnTo>
                  <a:lnTo>
                    <a:pt x="59080" y="129570"/>
                  </a:lnTo>
                  <a:lnTo>
                    <a:pt x="57923" y="119507"/>
                  </a:lnTo>
                  <a:lnTo>
                    <a:pt x="68132" y="119061"/>
                  </a:lnTo>
                  <a:lnTo>
                    <a:pt x="96462" y="108770"/>
                  </a:lnTo>
                  <a:lnTo>
                    <a:pt x="100797" y="109540"/>
                  </a:lnTo>
                  <a:lnTo>
                    <a:pt x="117262" y="116754"/>
                  </a:lnTo>
                  <a:lnTo>
                    <a:pt x="121280" y="117508"/>
                  </a:lnTo>
                  <a:lnTo>
                    <a:pt x="133255" y="124891"/>
                  </a:lnTo>
                  <a:lnTo>
                    <a:pt x="169002" y="158755"/>
                  </a:lnTo>
                  <a:lnTo>
                    <a:pt x="173412" y="166665"/>
                  </a:lnTo>
                  <a:lnTo>
                    <a:pt x="176694" y="174590"/>
                  </a:lnTo>
                  <a:lnTo>
                    <a:pt x="182564" y="182522"/>
                  </a:lnTo>
                  <a:lnTo>
                    <a:pt x="186053" y="193985"/>
                  </a:lnTo>
                  <a:lnTo>
                    <a:pt x="188681" y="229652"/>
                  </a:lnTo>
                  <a:lnTo>
                    <a:pt x="182476" y="248224"/>
                  </a:lnTo>
                  <a:lnTo>
                    <a:pt x="179308" y="252780"/>
                  </a:lnTo>
                  <a:lnTo>
                    <a:pt x="172259" y="257843"/>
                  </a:lnTo>
                  <a:lnTo>
                    <a:pt x="143609" y="270783"/>
                  </a:lnTo>
                  <a:lnTo>
                    <a:pt x="90865" y="284891"/>
                  </a:lnTo>
                  <a:lnTo>
                    <a:pt x="76507" y="284021"/>
                  </a:lnTo>
                  <a:lnTo>
                    <a:pt x="22158" y="27379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SMARTInkShape-363"/>
            <p:cNvSpPr/>
            <p:nvPr/>
          </p:nvSpPr>
          <p:spPr>
            <a:xfrm>
              <a:off x="10423157" y="607364"/>
              <a:ext cx="232240" cy="309216"/>
            </a:xfrm>
            <a:custGeom>
              <a:avLst/>
              <a:gdLst/>
              <a:ahLst/>
              <a:cxnLst/>
              <a:rect l="0" t="0" r="0" b="0"/>
              <a:pathLst>
                <a:path w="232240" h="309216">
                  <a:moveTo>
                    <a:pt x="161499" y="11761"/>
                  </a:moveTo>
                  <a:lnTo>
                    <a:pt x="155179" y="11761"/>
                  </a:lnTo>
                  <a:lnTo>
                    <a:pt x="153317" y="10438"/>
                  </a:lnTo>
                  <a:lnTo>
                    <a:pt x="152075" y="8233"/>
                  </a:lnTo>
                  <a:lnTo>
                    <a:pt x="151247" y="5440"/>
                  </a:lnTo>
                  <a:lnTo>
                    <a:pt x="149373" y="3579"/>
                  </a:lnTo>
                  <a:lnTo>
                    <a:pt x="139487" y="345"/>
                  </a:lnTo>
                  <a:lnTo>
                    <a:pt x="125579" y="0"/>
                  </a:lnTo>
                  <a:lnTo>
                    <a:pt x="115549" y="3447"/>
                  </a:lnTo>
                  <a:lnTo>
                    <a:pt x="106681" y="8066"/>
                  </a:lnTo>
                  <a:lnTo>
                    <a:pt x="51252" y="30650"/>
                  </a:lnTo>
                  <a:lnTo>
                    <a:pt x="35935" y="35438"/>
                  </a:lnTo>
                  <a:lnTo>
                    <a:pt x="14845" y="51953"/>
                  </a:lnTo>
                  <a:lnTo>
                    <a:pt x="10329" y="59610"/>
                  </a:lnTo>
                  <a:lnTo>
                    <a:pt x="7432" y="75305"/>
                  </a:lnTo>
                  <a:lnTo>
                    <a:pt x="5870" y="77936"/>
                  </a:lnTo>
                  <a:lnTo>
                    <a:pt x="3507" y="79690"/>
                  </a:lnTo>
                  <a:lnTo>
                    <a:pt x="609" y="80860"/>
                  </a:lnTo>
                  <a:lnTo>
                    <a:pt x="0" y="82962"/>
                  </a:lnTo>
                  <a:lnTo>
                    <a:pt x="916" y="85687"/>
                  </a:lnTo>
                  <a:lnTo>
                    <a:pt x="4139" y="92242"/>
                  </a:lnTo>
                  <a:lnTo>
                    <a:pt x="7278" y="103370"/>
                  </a:lnTo>
                  <a:lnTo>
                    <a:pt x="12699" y="111125"/>
                  </a:lnTo>
                  <a:lnTo>
                    <a:pt x="64195" y="146702"/>
                  </a:lnTo>
                  <a:lnTo>
                    <a:pt x="93086" y="155715"/>
                  </a:lnTo>
                  <a:lnTo>
                    <a:pt x="123517" y="181253"/>
                  </a:lnTo>
                  <a:lnTo>
                    <a:pt x="175557" y="206690"/>
                  </a:lnTo>
                  <a:lnTo>
                    <a:pt x="224985" y="253858"/>
                  </a:lnTo>
                  <a:lnTo>
                    <a:pt x="229404" y="261794"/>
                  </a:lnTo>
                  <a:lnTo>
                    <a:pt x="232239" y="271347"/>
                  </a:lnTo>
                  <a:lnTo>
                    <a:pt x="229098" y="276181"/>
                  </a:lnTo>
                  <a:lnTo>
                    <a:pt x="213910" y="293869"/>
                  </a:lnTo>
                  <a:lnTo>
                    <a:pt x="211252" y="301625"/>
                  </a:lnTo>
                  <a:lnTo>
                    <a:pt x="209220" y="304223"/>
                  </a:lnTo>
                  <a:lnTo>
                    <a:pt x="203434" y="307108"/>
                  </a:lnTo>
                  <a:lnTo>
                    <a:pt x="181193" y="309215"/>
                  </a:lnTo>
                  <a:lnTo>
                    <a:pt x="173338" y="305799"/>
                  </a:lnTo>
                  <a:lnTo>
                    <a:pt x="157517" y="292828"/>
                  </a:lnTo>
                  <a:lnTo>
                    <a:pt x="153115" y="285287"/>
                  </a:lnTo>
                  <a:lnTo>
                    <a:pt x="151940" y="281424"/>
                  </a:lnTo>
                  <a:lnTo>
                    <a:pt x="149835" y="278849"/>
                  </a:lnTo>
                  <a:lnTo>
                    <a:pt x="143968" y="275988"/>
                  </a:lnTo>
                  <a:lnTo>
                    <a:pt x="141874" y="272579"/>
                  </a:lnTo>
                  <a:lnTo>
                    <a:pt x="138238" y="247076"/>
                  </a:lnTo>
                  <a:lnTo>
                    <a:pt x="137701" y="199977"/>
                  </a:lnTo>
                  <a:lnTo>
                    <a:pt x="144012" y="180565"/>
                  </a:lnTo>
                  <a:lnTo>
                    <a:pt x="156673" y="158484"/>
                  </a:lnTo>
                  <a:lnTo>
                    <a:pt x="159354" y="144881"/>
                  </a:lnTo>
                  <a:lnTo>
                    <a:pt x="162715" y="138872"/>
                  </a:lnTo>
                  <a:lnTo>
                    <a:pt x="188133" y="109165"/>
                  </a:lnTo>
                  <a:lnTo>
                    <a:pt x="203546" y="64816"/>
                  </a:lnTo>
                  <a:lnTo>
                    <a:pt x="202760" y="60360"/>
                  </a:lnTo>
                  <a:lnTo>
                    <a:pt x="198860" y="47768"/>
                  </a:lnTo>
                  <a:lnTo>
                    <a:pt x="197218" y="2366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SMARTInkShape-364"/>
            <p:cNvSpPr/>
            <p:nvPr/>
          </p:nvSpPr>
          <p:spPr>
            <a:xfrm>
              <a:off x="9227344" y="619274"/>
              <a:ext cx="166491" cy="256307"/>
            </a:xfrm>
            <a:custGeom>
              <a:avLst/>
              <a:gdLst/>
              <a:ahLst/>
              <a:cxnLst/>
              <a:rect l="0" t="0" r="0" b="0"/>
              <a:pathLst>
                <a:path w="166491" h="256307">
                  <a:moveTo>
                    <a:pt x="11906" y="35570"/>
                  </a:moveTo>
                  <a:lnTo>
                    <a:pt x="11906" y="29249"/>
                  </a:lnTo>
                  <a:lnTo>
                    <a:pt x="10583" y="27387"/>
                  </a:lnTo>
                  <a:lnTo>
                    <a:pt x="8378" y="26146"/>
                  </a:lnTo>
                  <a:lnTo>
                    <a:pt x="43" y="23676"/>
                  </a:lnTo>
                  <a:lnTo>
                    <a:pt x="10255" y="13413"/>
                  </a:lnTo>
                  <a:lnTo>
                    <a:pt x="21085" y="10761"/>
                  </a:lnTo>
                  <a:lnTo>
                    <a:pt x="32117" y="3672"/>
                  </a:lnTo>
                  <a:lnTo>
                    <a:pt x="47698" y="606"/>
                  </a:lnTo>
                  <a:lnTo>
                    <a:pt x="63514" y="0"/>
                  </a:lnTo>
                  <a:lnTo>
                    <a:pt x="71443" y="3445"/>
                  </a:lnTo>
                  <a:lnTo>
                    <a:pt x="79378" y="8063"/>
                  </a:lnTo>
                  <a:lnTo>
                    <a:pt x="87314" y="10115"/>
                  </a:lnTo>
                  <a:lnTo>
                    <a:pt x="89959" y="11986"/>
                  </a:lnTo>
                  <a:lnTo>
                    <a:pt x="91723" y="14555"/>
                  </a:lnTo>
                  <a:lnTo>
                    <a:pt x="95005" y="20938"/>
                  </a:lnTo>
                  <a:lnTo>
                    <a:pt x="102968" y="31969"/>
                  </a:lnTo>
                  <a:lnTo>
                    <a:pt x="105916" y="43616"/>
                  </a:lnTo>
                  <a:lnTo>
                    <a:pt x="107142" y="87165"/>
                  </a:lnTo>
                  <a:lnTo>
                    <a:pt x="105824" y="89810"/>
                  </a:lnTo>
                  <a:lnTo>
                    <a:pt x="103622" y="91574"/>
                  </a:lnTo>
                  <a:lnTo>
                    <a:pt x="97648" y="94856"/>
                  </a:lnTo>
                  <a:lnTo>
                    <a:pt x="90583" y="100725"/>
                  </a:lnTo>
                  <a:lnTo>
                    <a:pt x="86560" y="107743"/>
                  </a:lnTo>
                  <a:lnTo>
                    <a:pt x="85489" y="111466"/>
                  </a:lnTo>
                  <a:lnTo>
                    <a:pt x="83450" y="113949"/>
                  </a:lnTo>
                  <a:lnTo>
                    <a:pt x="77659" y="116707"/>
                  </a:lnTo>
                  <a:lnTo>
                    <a:pt x="66960" y="118260"/>
                  </a:lnTo>
                  <a:lnTo>
                    <a:pt x="64483" y="119801"/>
                  </a:lnTo>
                  <a:lnTo>
                    <a:pt x="62832" y="122151"/>
                  </a:lnTo>
                  <a:lnTo>
                    <a:pt x="61732" y="125040"/>
                  </a:lnTo>
                  <a:lnTo>
                    <a:pt x="59675" y="126967"/>
                  </a:lnTo>
                  <a:lnTo>
                    <a:pt x="47787" y="130775"/>
                  </a:lnTo>
                  <a:lnTo>
                    <a:pt x="59045" y="130819"/>
                  </a:lnTo>
                  <a:lnTo>
                    <a:pt x="69740" y="120568"/>
                  </a:lnTo>
                  <a:lnTo>
                    <a:pt x="77255" y="119404"/>
                  </a:lnTo>
                  <a:lnTo>
                    <a:pt x="84165" y="122659"/>
                  </a:lnTo>
                  <a:lnTo>
                    <a:pt x="91646" y="127193"/>
                  </a:lnTo>
                  <a:lnTo>
                    <a:pt x="103296" y="131068"/>
                  </a:lnTo>
                  <a:lnTo>
                    <a:pt x="116448" y="138684"/>
                  </a:lnTo>
                  <a:lnTo>
                    <a:pt x="133869" y="142851"/>
                  </a:lnTo>
                  <a:lnTo>
                    <a:pt x="136870" y="145455"/>
                  </a:lnTo>
                  <a:lnTo>
                    <a:pt x="163313" y="178516"/>
                  </a:lnTo>
                  <a:lnTo>
                    <a:pt x="166243" y="198298"/>
                  </a:lnTo>
                  <a:lnTo>
                    <a:pt x="166490" y="206230"/>
                  </a:lnTo>
                  <a:lnTo>
                    <a:pt x="163072" y="214165"/>
                  </a:lnTo>
                  <a:lnTo>
                    <a:pt x="138353" y="242435"/>
                  </a:lnTo>
                  <a:lnTo>
                    <a:pt x="130724" y="246572"/>
                  </a:lnTo>
                  <a:lnTo>
                    <a:pt x="122922" y="249734"/>
                  </a:lnTo>
                  <a:lnTo>
                    <a:pt x="115045" y="255549"/>
                  </a:lnTo>
                  <a:lnTo>
                    <a:pt x="111092" y="256306"/>
                  </a:lnTo>
                  <a:lnTo>
                    <a:pt x="107134" y="255488"/>
                  </a:lnTo>
                  <a:lnTo>
                    <a:pt x="99209" y="252374"/>
                  </a:lnTo>
                  <a:lnTo>
                    <a:pt x="40014" y="248579"/>
                  </a:lnTo>
                  <a:lnTo>
                    <a:pt x="23877" y="240462"/>
                  </a:lnTo>
                  <a:lnTo>
                    <a:pt x="19886" y="239634"/>
                  </a:lnTo>
                  <a:lnTo>
                    <a:pt x="7950" y="232147"/>
                  </a:lnTo>
                  <a:lnTo>
                    <a:pt x="3533" y="225243"/>
                  </a:lnTo>
                  <a:lnTo>
                    <a:pt x="207" y="214812"/>
                  </a:lnTo>
                  <a:lnTo>
                    <a:pt x="0" y="20225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7" name="SMARTInkShape-Group78"/>
          <p:cNvGrpSpPr/>
          <p:nvPr/>
        </p:nvGrpSpPr>
        <p:grpSpPr>
          <a:xfrm>
            <a:off x="9548813" y="71438"/>
            <a:ext cx="1154907" cy="1654969"/>
            <a:chOff x="9548813" y="71438"/>
            <a:chExt cx="1154907" cy="1654969"/>
          </a:xfrm>
        </p:grpSpPr>
        <p:sp>
          <p:nvSpPr>
            <p:cNvPr id="108" name="SMARTInkShape-365"/>
            <p:cNvSpPr/>
            <p:nvPr/>
          </p:nvSpPr>
          <p:spPr>
            <a:xfrm>
              <a:off x="9977438" y="95250"/>
              <a:ext cx="166688" cy="178547"/>
            </a:xfrm>
            <a:custGeom>
              <a:avLst/>
              <a:gdLst/>
              <a:ahLst/>
              <a:cxnLst/>
              <a:rect l="0" t="0" r="0" b="0"/>
              <a:pathLst>
                <a:path w="166688" h="178547">
                  <a:moveTo>
                    <a:pt x="0" y="0"/>
                  </a:moveTo>
                  <a:lnTo>
                    <a:pt x="0" y="38584"/>
                  </a:lnTo>
                  <a:lnTo>
                    <a:pt x="3527" y="47135"/>
                  </a:lnTo>
                  <a:lnTo>
                    <a:pt x="6320" y="51267"/>
                  </a:lnTo>
                  <a:lnTo>
                    <a:pt x="10252" y="69724"/>
                  </a:lnTo>
                  <a:lnTo>
                    <a:pt x="11893" y="122987"/>
                  </a:lnTo>
                  <a:lnTo>
                    <a:pt x="15428" y="130949"/>
                  </a:lnTo>
                  <a:lnTo>
                    <a:pt x="20085" y="138898"/>
                  </a:lnTo>
                  <a:lnTo>
                    <a:pt x="23321" y="152428"/>
                  </a:lnTo>
                  <a:lnTo>
                    <a:pt x="23666" y="160405"/>
                  </a:lnTo>
                  <a:lnTo>
                    <a:pt x="22392" y="162499"/>
                  </a:lnTo>
                  <a:lnTo>
                    <a:pt x="20220" y="163895"/>
                  </a:lnTo>
                  <a:lnTo>
                    <a:pt x="17448" y="164826"/>
                  </a:lnTo>
                  <a:lnTo>
                    <a:pt x="15601" y="166769"/>
                  </a:lnTo>
                  <a:lnTo>
                    <a:pt x="13549" y="172457"/>
                  </a:lnTo>
                  <a:lnTo>
                    <a:pt x="14324" y="174502"/>
                  </a:lnTo>
                  <a:lnTo>
                    <a:pt x="16164" y="175866"/>
                  </a:lnTo>
                  <a:lnTo>
                    <a:pt x="22302" y="178055"/>
                  </a:lnTo>
                  <a:lnTo>
                    <a:pt x="40251" y="178546"/>
                  </a:lnTo>
                  <a:lnTo>
                    <a:pt x="47876" y="175045"/>
                  </a:lnTo>
                  <a:lnTo>
                    <a:pt x="51761" y="172259"/>
                  </a:lnTo>
                  <a:lnTo>
                    <a:pt x="69870" y="168338"/>
                  </a:lnTo>
                  <a:lnTo>
                    <a:pt x="126576" y="166716"/>
                  </a:lnTo>
                  <a:lnTo>
                    <a:pt x="166687" y="16668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SMARTInkShape-366"/>
            <p:cNvSpPr/>
            <p:nvPr/>
          </p:nvSpPr>
          <p:spPr>
            <a:xfrm>
              <a:off x="10125339" y="71438"/>
              <a:ext cx="6881" cy="261938"/>
            </a:xfrm>
            <a:custGeom>
              <a:avLst/>
              <a:gdLst/>
              <a:ahLst/>
              <a:cxnLst/>
              <a:rect l="0" t="0" r="0" b="0"/>
              <a:pathLst>
                <a:path w="6881" h="261938">
                  <a:moveTo>
                    <a:pt x="6880" y="0"/>
                  </a:moveTo>
                  <a:lnTo>
                    <a:pt x="6880" y="21667"/>
                  </a:lnTo>
                  <a:lnTo>
                    <a:pt x="559" y="29497"/>
                  </a:lnTo>
                  <a:lnTo>
                    <a:pt x="20" y="34217"/>
                  </a:lnTo>
                  <a:lnTo>
                    <a:pt x="6650" y="91203"/>
                  </a:lnTo>
                  <a:lnTo>
                    <a:pt x="5489" y="112277"/>
                  </a:lnTo>
                  <a:lnTo>
                    <a:pt x="0" y="135279"/>
                  </a:lnTo>
                  <a:lnTo>
                    <a:pt x="6650" y="194258"/>
                  </a:lnTo>
                  <a:lnTo>
                    <a:pt x="6877" y="253461"/>
                  </a:lnTo>
                  <a:lnTo>
                    <a:pt x="6880" y="2619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SMARTInkShape-367"/>
            <p:cNvSpPr/>
            <p:nvPr/>
          </p:nvSpPr>
          <p:spPr>
            <a:xfrm>
              <a:off x="9917906" y="904875"/>
              <a:ext cx="35720" cy="214314"/>
            </a:xfrm>
            <a:custGeom>
              <a:avLst/>
              <a:gdLst/>
              <a:ahLst/>
              <a:cxnLst/>
              <a:rect l="0" t="0" r="0" b="0"/>
              <a:pathLst>
                <a:path w="35720" h="214314">
                  <a:moveTo>
                    <a:pt x="35719" y="0"/>
                  </a:moveTo>
                  <a:lnTo>
                    <a:pt x="35719" y="21667"/>
                  </a:lnTo>
                  <a:lnTo>
                    <a:pt x="26295" y="49433"/>
                  </a:lnTo>
                  <a:lnTo>
                    <a:pt x="22586" y="103013"/>
                  </a:lnTo>
                  <a:lnTo>
                    <a:pt x="13574" y="139406"/>
                  </a:lnTo>
                  <a:lnTo>
                    <a:pt x="11950" y="192620"/>
                  </a:lnTo>
                  <a:lnTo>
                    <a:pt x="10612" y="195882"/>
                  </a:lnTo>
                  <a:lnTo>
                    <a:pt x="8398" y="198057"/>
                  </a:lnTo>
                  <a:lnTo>
                    <a:pt x="5598" y="199507"/>
                  </a:lnTo>
                  <a:lnTo>
                    <a:pt x="3733" y="201796"/>
                  </a:lnTo>
                  <a:lnTo>
                    <a:pt x="0" y="21431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SMARTInkShape-368"/>
            <p:cNvSpPr/>
            <p:nvPr/>
          </p:nvSpPr>
          <p:spPr>
            <a:xfrm>
              <a:off x="10132219" y="946005"/>
              <a:ext cx="178595" cy="232715"/>
            </a:xfrm>
            <a:custGeom>
              <a:avLst/>
              <a:gdLst/>
              <a:ahLst/>
              <a:cxnLst/>
              <a:rect l="0" t="0" r="0" b="0"/>
              <a:pathLst>
                <a:path w="178595" h="232715">
                  <a:moveTo>
                    <a:pt x="0" y="54120"/>
                  </a:moveTo>
                  <a:lnTo>
                    <a:pt x="0" y="20559"/>
                  </a:lnTo>
                  <a:lnTo>
                    <a:pt x="6320" y="12720"/>
                  </a:lnTo>
                  <a:lnTo>
                    <a:pt x="12951" y="9262"/>
                  </a:lnTo>
                  <a:lnTo>
                    <a:pt x="16572" y="8339"/>
                  </a:lnTo>
                  <a:lnTo>
                    <a:pt x="27987" y="721"/>
                  </a:lnTo>
                  <a:lnTo>
                    <a:pt x="31888" y="0"/>
                  </a:lnTo>
                  <a:lnTo>
                    <a:pt x="35810" y="842"/>
                  </a:lnTo>
                  <a:lnTo>
                    <a:pt x="45020" y="3983"/>
                  </a:lnTo>
                  <a:lnTo>
                    <a:pt x="78276" y="7597"/>
                  </a:lnTo>
                  <a:lnTo>
                    <a:pt x="95033" y="19403"/>
                  </a:lnTo>
                  <a:lnTo>
                    <a:pt x="101768" y="26784"/>
                  </a:lnTo>
                  <a:lnTo>
                    <a:pt x="116265" y="63570"/>
                  </a:lnTo>
                  <a:lnTo>
                    <a:pt x="118989" y="116380"/>
                  </a:lnTo>
                  <a:lnTo>
                    <a:pt x="117707" y="129416"/>
                  </a:lnTo>
                  <a:lnTo>
                    <a:pt x="109548" y="144193"/>
                  </a:lnTo>
                  <a:lnTo>
                    <a:pt x="91073" y="165086"/>
                  </a:lnTo>
                  <a:lnTo>
                    <a:pt x="52685" y="191694"/>
                  </a:lnTo>
                  <a:lnTo>
                    <a:pt x="40010" y="195424"/>
                  </a:lnTo>
                  <a:lnTo>
                    <a:pt x="2355" y="196977"/>
                  </a:lnTo>
                  <a:lnTo>
                    <a:pt x="1570" y="195660"/>
                  </a:lnTo>
                  <a:lnTo>
                    <a:pt x="18" y="174983"/>
                  </a:lnTo>
                  <a:lnTo>
                    <a:pt x="4" y="167395"/>
                  </a:lnTo>
                  <a:lnTo>
                    <a:pt x="2649" y="165356"/>
                  </a:lnTo>
                  <a:lnTo>
                    <a:pt x="22375" y="162082"/>
                  </a:lnTo>
                  <a:lnTo>
                    <a:pt x="57830" y="161323"/>
                  </a:lnTo>
                  <a:lnTo>
                    <a:pt x="68918" y="164825"/>
                  </a:lnTo>
                  <a:lnTo>
                    <a:pt x="123397" y="191842"/>
                  </a:lnTo>
                  <a:lnTo>
                    <a:pt x="145630" y="196791"/>
                  </a:lnTo>
                  <a:lnTo>
                    <a:pt x="161183" y="206048"/>
                  </a:lnTo>
                  <a:lnTo>
                    <a:pt x="169973" y="213366"/>
                  </a:lnTo>
                  <a:lnTo>
                    <a:pt x="174763" y="221028"/>
                  </a:lnTo>
                  <a:lnTo>
                    <a:pt x="178594" y="23271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SMARTInkShape-369"/>
            <p:cNvSpPr/>
            <p:nvPr/>
          </p:nvSpPr>
          <p:spPr>
            <a:xfrm>
              <a:off x="9548813" y="1107281"/>
              <a:ext cx="214313" cy="11908"/>
            </a:xfrm>
            <a:custGeom>
              <a:avLst/>
              <a:gdLst/>
              <a:ahLst/>
              <a:cxnLst/>
              <a:rect l="0" t="0" r="0" b="0"/>
              <a:pathLst>
                <a:path w="214313" h="11908">
                  <a:moveTo>
                    <a:pt x="214312" y="0"/>
                  </a:moveTo>
                  <a:lnTo>
                    <a:pt x="159010" y="0"/>
                  </a:lnTo>
                  <a:lnTo>
                    <a:pt x="105404" y="0"/>
                  </a:lnTo>
                  <a:lnTo>
                    <a:pt x="58261" y="1323"/>
                  </a:lnTo>
                  <a:lnTo>
                    <a:pt x="0" y="1190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SMARTInkShape-370"/>
            <p:cNvSpPr/>
            <p:nvPr/>
          </p:nvSpPr>
          <p:spPr>
            <a:xfrm>
              <a:off x="9703594" y="1250199"/>
              <a:ext cx="714376" cy="47486"/>
            </a:xfrm>
            <a:custGeom>
              <a:avLst/>
              <a:gdLst/>
              <a:ahLst/>
              <a:cxnLst/>
              <a:rect l="0" t="0" r="0" b="0"/>
              <a:pathLst>
                <a:path w="714376" h="47486">
                  <a:moveTo>
                    <a:pt x="714375" y="11864"/>
                  </a:moveTo>
                  <a:lnTo>
                    <a:pt x="702959" y="448"/>
                  </a:lnTo>
                  <a:lnTo>
                    <a:pt x="675689" y="0"/>
                  </a:lnTo>
                  <a:lnTo>
                    <a:pt x="617150" y="12086"/>
                  </a:lnTo>
                  <a:lnTo>
                    <a:pt x="559333" y="21970"/>
                  </a:lnTo>
                  <a:lnTo>
                    <a:pt x="510594" y="31597"/>
                  </a:lnTo>
                  <a:lnTo>
                    <a:pt x="454910" y="34870"/>
                  </a:lnTo>
                  <a:lnTo>
                    <a:pt x="398980" y="35517"/>
                  </a:lnTo>
                  <a:lnTo>
                    <a:pt x="346481" y="36967"/>
                  </a:lnTo>
                  <a:lnTo>
                    <a:pt x="297893" y="45094"/>
                  </a:lnTo>
                  <a:lnTo>
                    <a:pt x="243757" y="47091"/>
                  </a:lnTo>
                  <a:lnTo>
                    <a:pt x="191613" y="47485"/>
                  </a:lnTo>
                  <a:lnTo>
                    <a:pt x="146622" y="44035"/>
                  </a:lnTo>
                  <a:lnTo>
                    <a:pt x="105544" y="37327"/>
                  </a:lnTo>
                  <a:lnTo>
                    <a:pt x="52149" y="35821"/>
                  </a:lnTo>
                  <a:lnTo>
                    <a:pt x="0" y="3567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SMARTInkShape-371"/>
            <p:cNvSpPr/>
            <p:nvPr/>
          </p:nvSpPr>
          <p:spPr>
            <a:xfrm>
              <a:off x="10310813" y="1404938"/>
              <a:ext cx="11907" cy="321469"/>
            </a:xfrm>
            <a:custGeom>
              <a:avLst/>
              <a:gdLst/>
              <a:ahLst/>
              <a:cxnLst/>
              <a:rect l="0" t="0" r="0" b="0"/>
              <a:pathLst>
                <a:path w="11907" h="321469">
                  <a:moveTo>
                    <a:pt x="11906" y="0"/>
                  </a:moveTo>
                  <a:lnTo>
                    <a:pt x="1654" y="0"/>
                  </a:lnTo>
                  <a:lnTo>
                    <a:pt x="1103" y="1322"/>
                  </a:lnTo>
                  <a:lnTo>
                    <a:pt x="20" y="56404"/>
                  </a:lnTo>
                  <a:lnTo>
                    <a:pt x="1" y="113952"/>
                  </a:lnTo>
                  <a:lnTo>
                    <a:pt x="0" y="168939"/>
                  </a:lnTo>
                  <a:lnTo>
                    <a:pt x="0" y="221750"/>
                  </a:lnTo>
                  <a:lnTo>
                    <a:pt x="1323" y="252578"/>
                  </a:lnTo>
                  <a:lnTo>
                    <a:pt x="6320" y="263510"/>
                  </a:lnTo>
                  <a:lnTo>
                    <a:pt x="6860" y="269600"/>
                  </a:lnTo>
                  <a:lnTo>
                    <a:pt x="0" y="32146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SMARTInkShape-372"/>
            <p:cNvSpPr/>
            <p:nvPr/>
          </p:nvSpPr>
          <p:spPr>
            <a:xfrm>
              <a:off x="10513282" y="1357458"/>
              <a:ext cx="190438" cy="295796"/>
            </a:xfrm>
            <a:custGeom>
              <a:avLst/>
              <a:gdLst/>
              <a:ahLst/>
              <a:cxnLst/>
              <a:rect l="0" t="0" r="0" b="0"/>
              <a:pathLst>
                <a:path w="190438" h="295796">
                  <a:moveTo>
                    <a:pt x="178531" y="11761"/>
                  </a:moveTo>
                  <a:lnTo>
                    <a:pt x="172210" y="11761"/>
                  </a:lnTo>
                  <a:lnTo>
                    <a:pt x="170348" y="10438"/>
                  </a:lnTo>
                  <a:lnTo>
                    <a:pt x="169106" y="8233"/>
                  </a:lnTo>
                  <a:lnTo>
                    <a:pt x="168278" y="5440"/>
                  </a:lnTo>
                  <a:lnTo>
                    <a:pt x="166404" y="3578"/>
                  </a:lnTo>
                  <a:lnTo>
                    <a:pt x="160794" y="1509"/>
                  </a:lnTo>
                  <a:lnTo>
                    <a:pt x="138679" y="0"/>
                  </a:lnTo>
                  <a:lnTo>
                    <a:pt x="104765" y="10119"/>
                  </a:lnTo>
                  <a:lnTo>
                    <a:pt x="49712" y="40870"/>
                  </a:lnTo>
                  <a:lnTo>
                    <a:pt x="12082" y="67816"/>
                  </a:lnTo>
                  <a:lnTo>
                    <a:pt x="8032" y="68975"/>
                  </a:lnTo>
                  <a:lnTo>
                    <a:pt x="5334" y="71070"/>
                  </a:lnTo>
                  <a:lnTo>
                    <a:pt x="2335" y="76926"/>
                  </a:lnTo>
                  <a:lnTo>
                    <a:pt x="0" y="100772"/>
                  </a:lnTo>
                  <a:lnTo>
                    <a:pt x="3492" y="107766"/>
                  </a:lnTo>
                  <a:lnTo>
                    <a:pt x="6276" y="111483"/>
                  </a:lnTo>
                  <a:lnTo>
                    <a:pt x="12896" y="115613"/>
                  </a:lnTo>
                  <a:lnTo>
                    <a:pt x="20249" y="118771"/>
                  </a:lnTo>
                  <a:lnTo>
                    <a:pt x="76915" y="162603"/>
                  </a:lnTo>
                  <a:lnTo>
                    <a:pt x="99621" y="173165"/>
                  </a:lnTo>
                  <a:lnTo>
                    <a:pt x="121783" y="178206"/>
                  </a:lnTo>
                  <a:lnTo>
                    <a:pt x="137316" y="187490"/>
                  </a:lnTo>
                  <a:lnTo>
                    <a:pt x="170533" y="218179"/>
                  </a:lnTo>
                  <a:lnTo>
                    <a:pt x="174976" y="226092"/>
                  </a:lnTo>
                  <a:lnTo>
                    <a:pt x="178273" y="234019"/>
                  </a:lnTo>
                  <a:lnTo>
                    <a:pt x="184149" y="241952"/>
                  </a:lnTo>
                  <a:lnTo>
                    <a:pt x="184922" y="245919"/>
                  </a:lnTo>
                  <a:lnTo>
                    <a:pt x="184114" y="249887"/>
                  </a:lnTo>
                  <a:lnTo>
                    <a:pt x="181012" y="257824"/>
                  </a:lnTo>
                  <a:lnTo>
                    <a:pt x="177943" y="269730"/>
                  </a:lnTo>
                  <a:lnTo>
                    <a:pt x="172537" y="277667"/>
                  </a:lnTo>
                  <a:lnTo>
                    <a:pt x="165724" y="282077"/>
                  </a:lnTo>
                  <a:lnTo>
                    <a:pt x="110349" y="295795"/>
                  </a:lnTo>
                  <a:lnTo>
                    <a:pt x="98398" y="293220"/>
                  </a:lnTo>
                  <a:lnTo>
                    <a:pt x="87353" y="288989"/>
                  </a:lnTo>
                  <a:lnTo>
                    <a:pt x="67584" y="285285"/>
                  </a:lnTo>
                  <a:lnTo>
                    <a:pt x="57343" y="279730"/>
                  </a:lnTo>
                  <a:lnTo>
                    <a:pt x="54082" y="276396"/>
                  </a:lnTo>
                  <a:lnTo>
                    <a:pt x="38519" y="249812"/>
                  </a:lnTo>
                  <a:lnTo>
                    <a:pt x="35907" y="222539"/>
                  </a:lnTo>
                  <a:lnTo>
                    <a:pt x="35823" y="215779"/>
                  </a:lnTo>
                  <a:lnTo>
                    <a:pt x="39258" y="204741"/>
                  </a:lnTo>
                  <a:lnTo>
                    <a:pt x="54651" y="174561"/>
                  </a:lnTo>
                  <a:lnTo>
                    <a:pt x="57327" y="164373"/>
                  </a:lnTo>
                  <a:lnTo>
                    <a:pt x="81561" y="133543"/>
                  </a:lnTo>
                  <a:lnTo>
                    <a:pt x="128379" y="80477"/>
                  </a:lnTo>
                  <a:lnTo>
                    <a:pt x="170550" y="31764"/>
                  </a:lnTo>
                  <a:lnTo>
                    <a:pt x="178510" y="27266"/>
                  </a:lnTo>
                  <a:lnTo>
                    <a:pt x="190437" y="2366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SMARTInkShape-373"/>
            <p:cNvSpPr/>
            <p:nvPr/>
          </p:nvSpPr>
          <p:spPr>
            <a:xfrm>
              <a:off x="10477572" y="71438"/>
              <a:ext cx="202315" cy="297104"/>
            </a:xfrm>
            <a:custGeom>
              <a:avLst/>
              <a:gdLst/>
              <a:ahLst/>
              <a:cxnLst/>
              <a:rect l="0" t="0" r="0" b="0"/>
              <a:pathLst>
                <a:path w="202315" h="297104">
                  <a:moveTo>
                    <a:pt x="71366" y="0"/>
                  </a:moveTo>
                  <a:lnTo>
                    <a:pt x="61113" y="0"/>
                  </a:lnTo>
                  <a:lnTo>
                    <a:pt x="31514" y="27987"/>
                  </a:lnTo>
                  <a:lnTo>
                    <a:pt x="17093" y="51879"/>
                  </a:lnTo>
                  <a:lnTo>
                    <a:pt x="1788" y="103740"/>
                  </a:lnTo>
                  <a:lnTo>
                    <a:pt x="0" y="163181"/>
                  </a:lnTo>
                  <a:lnTo>
                    <a:pt x="1260" y="195574"/>
                  </a:lnTo>
                  <a:lnTo>
                    <a:pt x="14627" y="246568"/>
                  </a:lnTo>
                  <a:lnTo>
                    <a:pt x="35892" y="273539"/>
                  </a:lnTo>
                  <a:lnTo>
                    <a:pt x="39779" y="277609"/>
                  </a:lnTo>
                  <a:lnTo>
                    <a:pt x="51154" y="282132"/>
                  </a:lnTo>
                  <a:lnTo>
                    <a:pt x="63706" y="285464"/>
                  </a:lnTo>
                  <a:lnTo>
                    <a:pt x="82543" y="294856"/>
                  </a:lnTo>
                  <a:lnTo>
                    <a:pt x="105324" y="297103"/>
                  </a:lnTo>
                  <a:lnTo>
                    <a:pt x="116444" y="293882"/>
                  </a:lnTo>
                  <a:lnTo>
                    <a:pt x="127119" y="289364"/>
                  </a:lnTo>
                  <a:lnTo>
                    <a:pt x="163195" y="279905"/>
                  </a:lnTo>
                  <a:lnTo>
                    <a:pt x="184999" y="265535"/>
                  </a:lnTo>
                  <a:lnTo>
                    <a:pt x="193749" y="257804"/>
                  </a:lnTo>
                  <a:lnTo>
                    <a:pt x="198518" y="249958"/>
                  </a:lnTo>
                  <a:lnTo>
                    <a:pt x="201579" y="234141"/>
                  </a:lnTo>
                  <a:lnTo>
                    <a:pt x="202314" y="198437"/>
                  </a:lnTo>
                  <a:lnTo>
                    <a:pt x="198797" y="190499"/>
                  </a:lnTo>
                  <a:lnTo>
                    <a:pt x="180667" y="169039"/>
                  </a:lnTo>
                  <a:lnTo>
                    <a:pt x="139174" y="166748"/>
                  </a:lnTo>
                  <a:lnTo>
                    <a:pt x="100269" y="178816"/>
                  </a:lnTo>
                  <a:lnTo>
                    <a:pt x="75433" y="198805"/>
                  </a:lnTo>
                  <a:lnTo>
                    <a:pt x="52853" y="222282"/>
                  </a:lnTo>
                  <a:lnTo>
                    <a:pt x="49909" y="230201"/>
                  </a:lnTo>
                  <a:lnTo>
                    <a:pt x="47553" y="2619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0" name="SMARTInkShape-Group79"/>
          <p:cNvGrpSpPr/>
          <p:nvPr/>
        </p:nvGrpSpPr>
        <p:grpSpPr>
          <a:xfrm>
            <a:off x="10417969" y="892969"/>
            <a:ext cx="440532" cy="297657"/>
            <a:chOff x="10417969" y="892969"/>
            <a:chExt cx="440532" cy="297657"/>
          </a:xfrm>
        </p:grpSpPr>
        <p:sp>
          <p:nvSpPr>
            <p:cNvPr id="118" name="SMARTInkShape-374"/>
            <p:cNvSpPr/>
            <p:nvPr/>
          </p:nvSpPr>
          <p:spPr>
            <a:xfrm>
              <a:off x="10513757" y="892969"/>
              <a:ext cx="237385" cy="178594"/>
            </a:xfrm>
            <a:custGeom>
              <a:avLst/>
              <a:gdLst/>
              <a:ahLst/>
              <a:cxnLst/>
              <a:rect l="0" t="0" r="0" b="0"/>
              <a:pathLst>
                <a:path w="237385" h="178594">
                  <a:moveTo>
                    <a:pt x="106618" y="23812"/>
                  </a:moveTo>
                  <a:lnTo>
                    <a:pt x="96366" y="23812"/>
                  </a:lnTo>
                  <a:lnTo>
                    <a:pt x="95816" y="22489"/>
                  </a:lnTo>
                  <a:lnTo>
                    <a:pt x="95202" y="17492"/>
                  </a:lnTo>
                  <a:lnTo>
                    <a:pt x="93715" y="15630"/>
                  </a:lnTo>
                  <a:lnTo>
                    <a:pt x="88537" y="13561"/>
                  </a:lnTo>
                  <a:lnTo>
                    <a:pt x="65218" y="11949"/>
                  </a:lnTo>
                  <a:lnTo>
                    <a:pt x="58233" y="15453"/>
                  </a:lnTo>
                  <a:lnTo>
                    <a:pt x="50717" y="20097"/>
                  </a:lnTo>
                  <a:lnTo>
                    <a:pt x="39048" y="24034"/>
                  </a:lnTo>
                  <a:lnTo>
                    <a:pt x="5599" y="53408"/>
                  </a:lnTo>
                  <a:lnTo>
                    <a:pt x="2189" y="60338"/>
                  </a:lnTo>
                  <a:lnTo>
                    <a:pt x="0" y="75565"/>
                  </a:lnTo>
                  <a:lnTo>
                    <a:pt x="3229" y="83414"/>
                  </a:lnTo>
                  <a:lnTo>
                    <a:pt x="7751" y="91312"/>
                  </a:lnTo>
                  <a:lnTo>
                    <a:pt x="10654" y="107162"/>
                  </a:lnTo>
                  <a:lnTo>
                    <a:pt x="11227" y="123032"/>
                  </a:lnTo>
                  <a:lnTo>
                    <a:pt x="14833" y="130969"/>
                  </a:lnTo>
                  <a:lnTo>
                    <a:pt x="19523" y="138906"/>
                  </a:lnTo>
                  <a:lnTo>
                    <a:pt x="21607" y="146844"/>
                  </a:lnTo>
                  <a:lnTo>
                    <a:pt x="23486" y="149489"/>
                  </a:lnTo>
                  <a:lnTo>
                    <a:pt x="26062" y="151253"/>
                  </a:lnTo>
                  <a:lnTo>
                    <a:pt x="32450" y="154536"/>
                  </a:lnTo>
                  <a:lnTo>
                    <a:pt x="56456" y="173629"/>
                  </a:lnTo>
                  <a:lnTo>
                    <a:pt x="85133" y="177940"/>
                  </a:lnTo>
                  <a:lnTo>
                    <a:pt x="142100" y="178586"/>
                  </a:lnTo>
                  <a:lnTo>
                    <a:pt x="182020" y="178593"/>
                  </a:lnTo>
                  <a:lnTo>
                    <a:pt x="189959" y="175066"/>
                  </a:lnTo>
                  <a:lnTo>
                    <a:pt x="193929" y="172273"/>
                  </a:lnTo>
                  <a:lnTo>
                    <a:pt x="198340" y="165642"/>
                  </a:lnTo>
                  <a:lnTo>
                    <a:pt x="201623" y="158285"/>
                  </a:lnTo>
                  <a:lnTo>
                    <a:pt x="207492" y="150606"/>
                  </a:lnTo>
                  <a:lnTo>
                    <a:pt x="214511" y="146311"/>
                  </a:lnTo>
                  <a:lnTo>
                    <a:pt x="222039" y="143079"/>
                  </a:lnTo>
                  <a:lnTo>
                    <a:pt x="229794" y="137233"/>
                  </a:lnTo>
                  <a:lnTo>
                    <a:pt x="234124" y="130225"/>
                  </a:lnTo>
                  <a:lnTo>
                    <a:pt x="236903" y="114947"/>
                  </a:lnTo>
                  <a:lnTo>
                    <a:pt x="237384" y="103144"/>
                  </a:lnTo>
                  <a:lnTo>
                    <a:pt x="233968" y="95230"/>
                  </a:lnTo>
                  <a:lnTo>
                    <a:pt x="229364" y="87304"/>
                  </a:lnTo>
                  <a:lnTo>
                    <a:pt x="225450" y="75403"/>
                  </a:lnTo>
                  <a:lnTo>
                    <a:pt x="217822" y="63499"/>
                  </a:lnTo>
                  <a:lnTo>
                    <a:pt x="213651" y="51593"/>
                  </a:lnTo>
                  <a:lnTo>
                    <a:pt x="184291" y="18188"/>
                  </a:lnTo>
                  <a:lnTo>
                    <a:pt x="177299" y="14698"/>
                  </a:lnTo>
                  <a:lnTo>
                    <a:pt x="173583" y="13767"/>
                  </a:lnTo>
                  <a:lnTo>
                    <a:pt x="154176" y="2727"/>
                  </a:lnTo>
                  <a:lnTo>
                    <a:pt x="130431"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SMARTInkShape-375"/>
            <p:cNvSpPr/>
            <p:nvPr/>
          </p:nvSpPr>
          <p:spPr>
            <a:xfrm>
              <a:off x="10417969" y="1178719"/>
              <a:ext cx="440532" cy="11907"/>
            </a:xfrm>
            <a:custGeom>
              <a:avLst/>
              <a:gdLst/>
              <a:ahLst/>
              <a:cxnLst/>
              <a:rect l="0" t="0" r="0" b="0"/>
              <a:pathLst>
                <a:path w="440532" h="11907">
                  <a:moveTo>
                    <a:pt x="0" y="11906"/>
                  </a:moveTo>
                  <a:lnTo>
                    <a:pt x="55899" y="11906"/>
                  </a:lnTo>
                  <a:lnTo>
                    <a:pt x="115316" y="11906"/>
                  </a:lnTo>
                  <a:lnTo>
                    <a:pt x="171868" y="11906"/>
                  </a:lnTo>
                  <a:lnTo>
                    <a:pt x="230000" y="11906"/>
                  </a:lnTo>
                  <a:lnTo>
                    <a:pt x="267109" y="10583"/>
                  </a:lnTo>
                  <a:lnTo>
                    <a:pt x="306776" y="1103"/>
                  </a:lnTo>
                  <a:lnTo>
                    <a:pt x="359158" y="64"/>
                  </a:lnTo>
                  <a:lnTo>
                    <a:pt x="416642" y="0"/>
                  </a:lnTo>
                  <a:lnTo>
                    <a:pt x="440531"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6" name="SMARTInkShape-Group80"/>
          <p:cNvGrpSpPr/>
          <p:nvPr/>
        </p:nvGrpSpPr>
        <p:grpSpPr>
          <a:xfrm>
            <a:off x="9989344" y="1774031"/>
            <a:ext cx="914855" cy="724802"/>
            <a:chOff x="9989344" y="1774031"/>
            <a:chExt cx="914855" cy="724802"/>
          </a:xfrm>
        </p:grpSpPr>
        <p:sp>
          <p:nvSpPr>
            <p:cNvPr id="121" name="SMARTInkShape-376"/>
            <p:cNvSpPr/>
            <p:nvPr/>
          </p:nvSpPr>
          <p:spPr>
            <a:xfrm>
              <a:off x="10346531" y="1774031"/>
              <a:ext cx="23718" cy="392908"/>
            </a:xfrm>
            <a:custGeom>
              <a:avLst/>
              <a:gdLst/>
              <a:ahLst/>
              <a:cxnLst/>
              <a:rect l="0" t="0" r="0" b="0"/>
              <a:pathLst>
                <a:path w="23718" h="392908">
                  <a:moveTo>
                    <a:pt x="11907" y="0"/>
                  </a:moveTo>
                  <a:lnTo>
                    <a:pt x="11907" y="57972"/>
                  </a:lnTo>
                  <a:lnTo>
                    <a:pt x="13230" y="108646"/>
                  </a:lnTo>
                  <a:lnTo>
                    <a:pt x="22709" y="166715"/>
                  </a:lnTo>
                  <a:lnTo>
                    <a:pt x="23717" y="226118"/>
                  </a:lnTo>
                  <a:lnTo>
                    <a:pt x="22481" y="277455"/>
                  </a:lnTo>
                  <a:lnTo>
                    <a:pt x="12396" y="334978"/>
                  </a:lnTo>
                  <a:lnTo>
                    <a:pt x="0" y="39290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SMARTInkShape-377"/>
            <p:cNvSpPr/>
            <p:nvPr/>
          </p:nvSpPr>
          <p:spPr>
            <a:xfrm>
              <a:off x="10584821" y="1821656"/>
              <a:ext cx="202243" cy="249972"/>
            </a:xfrm>
            <a:custGeom>
              <a:avLst/>
              <a:gdLst/>
              <a:ahLst/>
              <a:cxnLst/>
              <a:rect l="0" t="0" r="0" b="0"/>
              <a:pathLst>
                <a:path w="202243" h="249972">
                  <a:moveTo>
                    <a:pt x="166523" y="11907"/>
                  </a:moveTo>
                  <a:lnTo>
                    <a:pt x="156271" y="1655"/>
                  </a:lnTo>
                  <a:lnTo>
                    <a:pt x="148787" y="491"/>
                  </a:lnTo>
                  <a:lnTo>
                    <a:pt x="108560" y="13"/>
                  </a:lnTo>
                  <a:lnTo>
                    <a:pt x="97547" y="3534"/>
                  </a:lnTo>
                  <a:lnTo>
                    <a:pt x="38836" y="35811"/>
                  </a:lnTo>
                  <a:lnTo>
                    <a:pt x="20327" y="51612"/>
                  </a:lnTo>
                  <a:lnTo>
                    <a:pt x="15558" y="59540"/>
                  </a:lnTo>
                  <a:lnTo>
                    <a:pt x="12115" y="67472"/>
                  </a:lnTo>
                  <a:lnTo>
                    <a:pt x="4061" y="79376"/>
                  </a:lnTo>
                  <a:lnTo>
                    <a:pt x="392" y="92898"/>
                  </a:lnTo>
                  <a:lnTo>
                    <a:pt x="0" y="100874"/>
                  </a:lnTo>
                  <a:lnTo>
                    <a:pt x="1268" y="102968"/>
                  </a:lnTo>
                  <a:lnTo>
                    <a:pt x="3437" y="104364"/>
                  </a:lnTo>
                  <a:lnTo>
                    <a:pt x="6205" y="105295"/>
                  </a:lnTo>
                  <a:lnTo>
                    <a:pt x="35649" y="127678"/>
                  </a:lnTo>
                  <a:lnTo>
                    <a:pt x="91869" y="145582"/>
                  </a:lnTo>
                  <a:lnTo>
                    <a:pt x="102916" y="150693"/>
                  </a:lnTo>
                  <a:lnTo>
                    <a:pt x="122688" y="154893"/>
                  </a:lnTo>
                  <a:lnTo>
                    <a:pt x="168675" y="182722"/>
                  </a:lnTo>
                  <a:lnTo>
                    <a:pt x="199843" y="211965"/>
                  </a:lnTo>
                  <a:lnTo>
                    <a:pt x="201175" y="216797"/>
                  </a:lnTo>
                  <a:lnTo>
                    <a:pt x="201531" y="219938"/>
                  </a:lnTo>
                  <a:lnTo>
                    <a:pt x="198398" y="226955"/>
                  </a:lnTo>
                  <a:lnTo>
                    <a:pt x="193919" y="234484"/>
                  </a:lnTo>
                  <a:lnTo>
                    <a:pt x="191928" y="242239"/>
                  </a:lnTo>
                  <a:lnTo>
                    <a:pt x="190073" y="244837"/>
                  </a:lnTo>
                  <a:lnTo>
                    <a:pt x="187514" y="246568"/>
                  </a:lnTo>
                  <a:lnTo>
                    <a:pt x="177593" y="249005"/>
                  </a:lnTo>
                  <a:lnTo>
                    <a:pt x="150600" y="249971"/>
                  </a:lnTo>
                  <a:lnTo>
                    <a:pt x="147969" y="248668"/>
                  </a:lnTo>
                  <a:lnTo>
                    <a:pt x="146217" y="246477"/>
                  </a:lnTo>
                  <a:lnTo>
                    <a:pt x="145047" y="243693"/>
                  </a:lnTo>
                  <a:lnTo>
                    <a:pt x="142945" y="241837"/>
                  </a:lnTo>
                  <a:lnTo>
                    <a:pt x="137083" y="239775"/>
                  </a:lnTo>
                  <a:lnTo>
                    <a:pt x="134990" y="237902"/>
                  </a:lnTo>
                  <a:lnTo>
                    <a:pt x="121625" y="214067"/>
                  </a:lnTo>
                  <a:lnTo>
                    <a:pt x="120716" y="210180"/>
                  </a:lnTo>
                  <a:lnTo>
                    <a:pt x="111075" y="193114"/>
                  </a:lnTo>
                  <a:lnTo>
                    <a:pt x="108807" y="180197"/>
                  </a:lnTo>
                  <a:lnTo>
                    <a:pt x="111326" y="169164"/>
                  </a:lnTo>
                  <a:lnTo>
                    <a:pt x="115533" y="158528"/>
                  </a:lnTo>
                  <a:lnTo>
                    <a:pt x="119223" y="138988"/>
                  </a:lnTo>
                  <a:lnTo>
                    <a:pt x="146846" y="86774"/>
                  </a:lnTo>
                  <a:lnTo>
                    <a:pt x="158219" y="74726"/>
                  </a:lnTo>
                  <a:lnTo>
                    <a:pt x="170771" y="63639"/>
                  </a:lnTo>
                  <a:lnTo>
                    <a:pt x="183950" y="43844"/>
                  </a:lnTo>
                  <a:lnTo>
                    <a:pt x="192602" y="24634"/>
                  </a:lnTo>
                  <a:lnTo>
                    <a:pt x="200337" y="14421"/>
                  </a:lnTo>
                  <a:lnTo>
                    <a:pt x="202242"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SMARTInkShape-378"/>
            <p:cNvSpPr/>
            <p:nvPr/>
          </p:nvSpPr>
          <p:spPr>
            <a:xfrm>
              <a:off x="10048875" y="2036114"/>
              <a:ext cx="71439" cy="11762"/>
            </a:xfrm>
            <a:custGeom>
              <a:avLst/>
              <a:gdLst/>
              <a:ahLst/>
              <a:cxnLst/>
              <a:rect l="0" t="0" r="0" b="0"/>
              <a:pathLst>
                <a:path w="71439" h="11762">
                  <a:moveTo>
                    <a:pt x="71438" y="11761"/>
                  </a:moveTo>
                  <a:lnTo>
                    <a:pt x="65117" y="5440"/>
                  </a:lnTo>
                  <a:lnTo>
                    <a:pt x="58486" y="2337"/>
                  </a:lnTo>
                  <a:lnTo>
                    <a:pt x="25368" y="0"/>
                  </a:lnTo>
                  <a:lnTo>
                    <a:pt x="14362" y="3447"/>
                  </a:lnTo>
                  <a:lnTo>
                    <a:pt x="0" y="1176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SMARTInkShape-379"/>
            <p:cNvSpPr/>
            <p:nvPr/>
          </p:nvSpPr>
          <p:spPr>
            <a:xfrm>
              <a:off x="9989344" y="2143125"/>
              <a:ext cx="904876" cy="119064"/>
            </a:xfrm>
            <a:custGeom>
              <a:avLst/>
              <a:gdLst/>
              <a:ahLst/>
              <a:cxnLst/>
              <a:rect l="0" t="0" r="0" b="0"/>
              <a:pathLst>
                <a:path w="904876" h="119064">
                  <a:moveTo>
                    <a:pt x="904875" y="0"/>
                  </a:moveTo>
                  <a:lnTo>
                    <a:pt x="894623" y="0"/>
                  </a:lnTo>
                  <a:lnTo>
                    <a:pt x="870221" y="16572"/>
                  </a:lnTo>
                  <a:lnTo>
                    <a:pt x="818924" y="29497"/>
                  </a:lnTo>
                  <a:lnTo>
                    <a:pt x="761657" y="38427"/>
                  </a:lnTo>
                  <a:lnTo>
                    <a:pt x="707987" y="52129"/>
                  </a:lnTo>
                  <a:lnTo>
                    <a:pt x="654611" y="66251"/>
                  </a:lnTo>
                  <a:lnTo>
                    <a:pt x="609942" y="69901"/>
                  </a:lnTo>
                  <a:lnTo>
                    <a:pt x="550969" y="74662"/>
                  </a:lnTo>
                  <a:lnTo>
                    <a:pt x="494390" y="81629"/>
                  </a:lnTo>
                  <a:lnTo>
                    <a:pt x="441644" y="89156"/>
                  </a:lnTo>
                  <a:lnTo>
                    <a:pt x="390443" y="93445"/>
                  </a:lnTo>
                  <a:lnTo>
                    <a:pt x="335437" y="94715"/>
                  </a:lnTo>
                  <a:lnTo>
                    <a:pt x="283568" y="95091"/>
                  </a:lnTo>
                  <a:lnTo>
                    <a:pt x="234685" y="95203"/>
                  </a:lnTo>
                  <a:lnTo>
                    <a:pt x="186688" y="95236"/>
                  </a:lnTo>
                  <a:lnTo>
                    <a:pt x="138953" y="101566"/>
                  </a:lnTo>
                  <a:lnTo>
                    <a:pt x="84920" y="106052"/>
                  </a:lnTo>
                  <a:lnTo>
                    <a:pt x="29733" y="108382"/>
                  </a:lnTo>
                  <a:lnTo>
                    <a:pt x="0" y="11906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SMARTInkShape-380"/>
            <p:cNvSpPr/>
            <p:nvPr/>
          </p:nvSpPr>
          <p:spPr>
            <a:xfrm>
              <a:off x="10622890" y="2286000"/>
              <a:ext cx="281309" cy="212833"/>
            </a:xfrm>
            <a:custGeom>
              <a:avLst/>
              <a:gdLst/>
              <a:ahLst/>
              <a:cxnLst/>
              <a:rect l="0" t="0" r="0" b="0"/>
              <a:pathLst>
                <a:path w="281309" h="212833">
                  <a:moveTo>
                    <a:pt x="199891" y="23813"/>
                  </a:moveTo>
                  <a:lnTo>
                    <a:pt x="193571" y="17492"/>
                  </a:lnTo>
                  <a:lnTo>
                    <a:pt x="191709" y="16953"/>
                  </a:lnTo>
                  <a:lnTo>
                    <a:pt x="190467" y="17917"/>
                  </a:lnTo>
                  <a:lnTo>
                    <a:pt x="189639" y="19882"/>
                  </a:lnTo>
                  <a:lnTo>
                    <a:pt x="187765" y="19869"/>
                  </a:lnTo>
                  <a:lnTo>
                    <a:pt x="177483" y="14854"/>
                  </a:lnTo>
                  <a:lnTo>
                    <a:pt x="143468" y="12294"/>
                  </a:lnTo>
                  <a:lnTo>
                    <a:pt x="88715" y="24055"/>
                  </a:lnTo>
                  <a:lnTo>
                    <a:pt x="66262" y="32998"/>
                  </a:lnTo>
                  <a:lnTo>
                    <a:pt x="10218" y="71459"/>
                  </a:lnTo>
                  <a:lnTo>
                    <a:pt x="5974" y="75421"/>
                  </a:lnTo>
                  <a:lnTo>
                    <a:pt x="1258" y="86878"/>
                  </a:lnTo>
                  <a:lnTo>
                    <a:pt x="0" y="93638"/>
                  </a:lnTo>
                  <a:lnTo>
                    <a:pt x="2131" y="104676"/>
                  </a:lnTo>
                  <a:lnTo>
                    <a:pt x="6165" y="115314"/>
                  </a:lnTo>
                  <a:lnTo>
                    <a:pt x="15586" y="164537"/>
                  </a:lnTo>
                  <a:lnTo>
                    <a:pt x="25927" y="180749"/>
                  </a:lnTo>
                  <a:lnTo>
                    <a:pt x="30998" y="184000"/>
                  </a:lnTo>
                  <a:lnTo>
                    <a:pt x="88989" y="206818"/>
                  </a:lnTo>
                  <a:lnTo>
                    <a:pt x="120560" y="212832"/>
                  </a:lnTo>
                  <a:lnTo>
                    <a:pt x="144343" y="212551"/>
                  </a:lnTo>
                  <a:lnTo>
                    <a:pt x="200138" y="193965"/>
                  </a:lnTo>
                  <a:lnTo>
                    <a:pt x="255677" y="166658"/>
                  </a:lnTo>
                  <a:lnTo>
                    <a:pt x="264373" y="158737"/>
                  </a:lnTo>
                  <a:lnTo>
                    <a:pt x="276733" y="132584"/>
                  </a:lnTo>
                  <a:lnTo>
                    <a:pt x="281308" y="110428"/>
                  </a:lnTo>
                  <a:lnTo>
                    <a:pt x="272815" y="69759"/>
                  </a:lnTo>
                  <a:lnTo>
                    <a:pt x="268461" y="60549"/>
                  </a:lnTo>
                  <a:lnTo>
                    <a:pt x="249784" y="31639"/>
                  </a:lnTo>
                  <a:lnTo>
                    <a:pt x="231285" y="18341"/>
                  </a:lnTo>
                  <a:lnTo>
                    <a:pt x="187151" y="2859"/>
                  </a:lnTo>
                  <a:lnTo>
                    <a:pt x="152266"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2" name="SMARTInkShape-Group81"/>
          <p:cNvGrpSpPr/>
          <p:nvPr/>
        </p:nvGrpSpPr>
        <p:grpSpPr>
          <a:xfrm>
            <a:off x="4714875" y="2702719"/>
            <a:ext cx="928511" cy="321470"/>
            <a:chOff x="4714875" y="2702719"/>
            <a:chExt cx="928511" cy="321470"/>
          </a:xfrm>
        </p:grpSpPr>
        <p:sp>
          <p:nvSpPr>
            <p:cNvPr id="127" name="SMARTInkShape-381"/>
            <p:cNvSpPr/>
            <p:nvPr/>
          </p:nvSpPr>
          <p:spPr>
            <a:xfrm>
              <a:off x="4714875" y="2833688"/>
              <a:ext cx="71439" cy="1"/>
            </a:xfrm>
            <a:custGeom>
              <a:avLst/>
              <a:gdLst/>
              <a:ahLst/>
              <a:cxnLst/>
              <a:rect l="0" t="0" r="0" b="0"/>
              <a:pathLst>
                <a:path w="71439" h="1">
                  <a:moveTo>
                    <a:pt x="71438" y="0"/>
                  </a:moveTo>
                  <a:lnTo>
                    <a:pt x="15607" y="0"/>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SMARTInkShape-382"/>
            <p:cNvSpPr/>
            <p:nvPr/>
          </p:nvSpPr>
          <p:spPr>
            <a:xfrm>
              <a:off x="4726781" y="2910172"/>
              <a:ext cx="119064" cy="6860"/>
            </a:xfrm>
            <a:custGeom>
              <a:avLst/>
              <a:gdLst/>
              <a:ahLst/>
              <a:cxnLst/>
              <a:rect l="0" t="0" r="0" b="0"/>
              <a:pathLst>
                <a:path w="119064" h="6860">
                  <a:moveTo>
                    <a:pt x="119063" y="6859"/>
                  </a:moveTo>
                  <a:lnTo>
                    <a:pt x="112742" y="539"/>
                  </a:lnTo>
                  <a:lnTo>
                    <a:pt x="109557" y="0"/>
                  </a:lnTo>
                  <a:lnTo>
                    <a:pt x="106111" y="963"/>
                  </a:lnTo>
                  <a:lnTo>
                    <a:pt x="98754" y="4239"/>
                  </a:lnTo>
                  <a:lnTo>
                    <a:pt x="46572" y="6814"/>
                  </a:lnTo>
                  <a:lnTo>
                    <a:pt x="0" y="685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SMARTInkShape-383"/>
            <p:cNvSpPr/>
            <p:nvPr/>
          </p:nvSpPr>
          <p:spPr>
            <a:xfrm>
              <a:off x="5060647" y="2726531"/>
              <a:ext cx="201917" cy="166688"/>
            </a:xfrm>
            <a:custGeom>
              <a:avLst/>
              <a:gdLst/>
              <a:ahLst/>
              <a:cxnLst/>
              <a:rect l="0" t="0" r="0" b="0"/>
              <a:pathLst>
                <a:path w="201917" h="166688">
                  <a:moveTo>
                    <a:pt x="35228" y="0"/>
                  </a:moveTo>
                  <a:lnTo>
                    <a:pt x="24977" y="0"/>
                  </a:lnTo>
                  <a:lnTo>
                    <a:pt x="24425" y="1323"/>
                  </a:lnTo>
                  <a:lnTo>
                    <a:pt x="23324" y="56898"/>
                  </a:lnTo>
                  <a:lnTo>
                    <a:pt x="22000" y="75655"/>
                  </a:lnTo>
                  <a:lnTo>
                    <a:pt x="13898" y="98043"/>
                  </a:lnTo>
                  <a:lnTo>
                    <a:pt x="11435" y="154711"/>
                  </a:lnTo>
                  <a:lnTo>
                    <a:pt x="11417" y="165987"/>
                  </a:lnTo>
                  <a:lnTo>
                    <a:pt x="0" y="166670"/>
                  </a:lnTo>
                  <a:lnTo>
                    <a:pt x="23579" y="166687"/>
                  </a:lnTo>
                  <a:lnTo>
                    <a:pt x="33578" y="163160"/>
                  </a:lnTo>
                  <a:lnTo>
                    <a:pt x="38097" y="160367"/>
                  </a:lnTo>
                  <a:lnTo>
                    <a:pt x="57098" y="156436"/>
                  </a:lnTo>
                  <a:lnTo>
                    <a:pt x="115146" y="154825"/>
                  </a:lnTo>
                  <a:lnTo>
                    <a:pt x="172903" y="154782"/>
                  </a:lnTo>
                  <a:lnTo>
                    <a:pt x="201916" y="154782"/>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SMARTInkShape-384"/>
            <p:cNvSpPr/>
            <p:nvPr/>
          </p:nvSpPr>
          <p:spPr>
            <a:xfrm>
              <a:off x="5238750" y="2714625"/>
              <a:ext cx="23814" cy="309564"/>
            </a:xfrm>
            <a:custGeom>
              <a:avLst/>
              <a:gdLst/>
              <a:ahLst/>
              <a:cxnLst/>
              <a:rect l="0" t="0" r="0" b="0"/>
              <a:pathLst>
                <a:path w="23814" h="309564">
                  <a:moveTo>
                    <a:pt x="23813" y="0"/>
                  </a:moveTo>
                  <a:lnTo>
                    <a:pt x="23813" y="38239"/>
                  </a:lnTo>
                  <a:lnTo>
                    <a:pt x="13010" y="95875"/>
                  </a:lnTo>
                  <a:lnTo>
                    <a:pt x="12003" y="147873"/>
                  </a:lnTo>
                  <a:lnTo>
                    <a:pt x="11915" y="205246"/>
                  </a:lnTo>
                  <a:lnTo>
                    <a:pt x="11907" y="261871"/>
                  </a:lnTo>
                  <a:lnTo>
                    <a:pt x="11906" y="300924"/>
                  </a:lnTo>
                  <a:lnTo>
                    <a:pt x="10583" y="303804"/>
                  </a:lnTo>
                  <a:lnTo>
                    <a:pt x="8379" y="305723"/>
                  </a:lnTo>
                  <a:lnTo>
                    <a:pt x="0" y="30956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SMARTInkShape-385"/>
            <p:cNvSpPr/>
            <p:nvPr/>
          </p:nvSpPr>
          <p:spPr>
            <a:xfrm>
              <a:off x="5417894" y="2702719"/>
              <a:ext cx="225492" cy="309395"/>
            </a:xfrm>
            <a:custGeom>
              <a:avLst/>
              <a:gdLst/>
              <a:ahLst/>
              <a:cxnLst/>
              <a:rect l="0" t="0" r="0" b="0"/>
              <a:pathLst>
                <a:path w="225492" h="309395">
                  <a:moveTo>
                    <a:pt x="70887" y="0"/>
                  </a:moveTo>
                  <a:lnTo>
                    <a:pt x="64567" y="0"/>
                  </a:lnTo>
                  <a:lnTo>
                    <a:pt x="62705" y="1323"/>
                  </a:lnTo>
                  <a:lnTo>
                    <a:pt x="61463" y="3528"/>
                  </a:lnTo>
                  <a:lnTo>
                    <a:pt x="60636" y="6320"/>
                  </a:lnTo>
                  <a:lnTo>
                    <a:pt x="58761" y="8182"/>
                  </a:lnTo>
                  <a:lnTo>
                    <a:pt x="53150" y="10251"/>
                  </a:lnTo>
                  <a:lnTo>
                    <a:pt x="51125" y="13449"/>
                  </a:lnTo>
                  <a:lnTo>
                    <a:pt x="44347" y="34063"/>
                  </a:lnTo>
                  <a:lnTo>
                    <a:pt x="19134" y="79975"/>
                  </a:lnTo>
                  <a:lnTo>
                    <a:pt x="5718" y="137304"/>
                  </a:lnTo>
                  <a:lnTo>
                    <a:pt x="0" y="186390"/>
                  </a:lnTo>
                  <a:lnTo>
                    <a:pt x="11608" y="240762"/>
                  </a:lnTo>
                  <a:lnTo>
                    <a:pt x="20568" y="264418"/>
                  </a:lnTo>
                  <a:lnTo>
                    <a:pt x="23388" y="277592"/>
                  </a:lnTo>
                  <a:lnTo>
                    <a:pt x="29050" y="287857"/>
                  </a:lnTo>
                  <a:lnTo>
                    <a:pt x="35977" y="293301"/>
                  </a:lnTo>
                  <a:lnTo>
                    <a:pt x="43466" y="297043"/>
                  </a:lnTo>
                  <a:lnTo>
                    <a:pt x="51203" y="303116"/>
                  </a:lnTo>
                  <a:lnTo>
                    <a:pt x="62580" y="306697"/>
                  </a:lnTo>
                  <a:lnTo>
                    <a:pt x="104503" y="309394"/>
                  </a:lnTo>
                  <a:lnTo>
                    <a:pt x="115814" y="305960"/>
                  </a:lnTo>
                  <a:lnTo>
                    <a:pt x="174755" y="273750"/>
                  </a:lnTo>
                  <a:lnTo>
                    <a:pt x="199589" y="251629"/>
                  </a:lnTo>
                  <a:lnTo>
                    <a:pt x="207464" y="240599"/>
                  </a:lnTo>
                  <a:lnTo>
                    <a:pt x="215424" y="226952"/>
                  </a:lnTo>
                  <a:lnTo>
                    <a:pt x="221115" y="218607"/>
                  </a:lnTo>
                  <a:lnTo>
                    <a:pt x="224320" y="206471"/>
                  </a:lnTo>
                  <a:lnTo>
                    <a:pt x="225491" y="192864"/>
                  </a:lnTo>
                  <a:lnTo>
                    <a:pt x="224228" y="192076"/>
                  </a:lnTo>
                  <a:lnTo>
                    <a:pt x="216128" y="189644"/>
                  </a:lnTo>
                  <a:lnTo>
                    <a:pt x="205350" y="182455"/>
                  </a:lnTo>
                  <a:lnTo>
                    <a:pt x="197676" y="180310"/>
                  </a:lnTo>
                  <a:lnTo>
                    <a:pt x="193778" y="181061"/>
                  </a:lnTo>
                  <a:lnTo>
                    <a:pt x="178016" y="188243"/>
                  </a:lnTo>
                  <a:lnTo>
                    <a:pt x="162601" y="193359"/>
                  </a:lnTo>
                  <a:lnTo>
                    <a:pt x="144805" y="203253"/>
                  </a:lnTo>
                  <a:lnTo>
                    <a:pt x="126940" y="218448"/>
                  </a:lnTo>
                  <a:lnTo>
                    <a:pt x="114688" y="236557"/>
                  </a:lnTo>
                  <a:lnTo>
                    <a:pt x="95943" y="273502"/>
                  </a:lnTo>
                  <a:lnTo>
                    <a:pt x="94700" y="2976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40" name="SMARTInkShape-Group82"/>
          <p:cNvGrpSpPr/>
          <p:nvPr/>
        </p:nvGrpSpPr>
        <p:grpSpPr>
          <a:xfrm>
            <a:off x="7227261" y="2704576"/>
            <a:ext cx="1833396" cy="1153050"/>
            <a:chOff x="7227261" y="2704576"/>
            <a:chExt cx="1833396" cy="1153050"/>
          </a:xfrm>
        </p:grpSpPr>
        <p:sp>
          <p:nvSpPr>
            <p:cNvPr id="133" name="SMARTInkShape-386"/>
            <p:cNvSpPr/>
            <p:nvPr/>
          </p:nvSpPr>
          <p:spPr>
            <a:xfrm>
              <a:off x="7596188" y="3190875"/>
              <a:ext cx="1464469" cy="666751"/>
            </a:xfrm>
            <a:custGeom>
              <a:avLst/>
              <a:gdLst/>
              <a:ahLst/>
              <a:cxnLst/>
              <a:rect l="0" t="0" r="0" b="0"/>
              <a:pathLst>
                <a:path w="1464469" h="666751">
                  <a:moveTo>
                    <a:pt x="1464468" y="0"/>
                  </a:moveTo>
                  <a:lnTo>
                    <a:pt x="1407180" y="0"/>
                  </a:lnTo>
                  <a:lnTo>
                    <a:pt x="1348716" y="0"/>
                  </a:lnTo>
                  <a:lnTo>
                    <a:pt x="1289336" y="0"/>
                  </a:lnTo>
                  <a:lnTo>
                    <a:pt x="1235853" y="10251"/>
                  </a:lnTo>
                  <a:lnTo>
                    <a:pt x="1176852" y="11761"/>
                  </a:lnTo>
                  <a:lnTo>
                    <a:pt x="1117369" y="11893"/>
                  </a:lnTo>
                  <a:lnTo>
                    <a:pt x="1057841" y="22156"/>
                  </a:lnTo>
                  <a:lnTo>
                    <a:pt x="1003413" y="23594"/>
                  </a:lnTo>
                  <a:lnTo>
                    <a:pt x="951365" y="25107"/>
                  </a:lnTo>
                  <a:lnTo>
                    <a:pt x="899139" y="34060"/>
                  </a:lnTo>
                  <a:lnTo>
                    <a:pt x="848116" y="35501"/>
                  </a:lnTo>
                  <a:lnTo>
                    <a:pt x="796515" y="37013"/>
                  </a:lnTo>
                  <a:lnTo>
                    <a:pt x="744349" y="45966"/>
                  </a:lnTo>
                  <a:lnTo>
                    <a:pt x="693333" y="47407"/>
                  </a:lnTo>
                  <a:lnTo>
                    <a:pt x="643056" y="47596"/>
                  </a:lnTo>
                  <a:lnTo>
                    <a:pt x="616367" y="48939"/>
                  </a:lnTo>
                  <a:lnTo>
                    <a:pt x="559454" y="58427"/>
                  </a:lnTo>
                  <a:lnTo>
                    <a:pt x="500153" y="59434"/>
                  </a:lnTo>
                  <a:lnTo>
                    <a:pt x="448825" y="60846"/>
                  </a:lnTo>
                  <a:lnTo>
                    <a:pt x="392693" y="70333"/>
                  </a:lnTo>
                  <a:lnTo>
                    <a:pt x="333595" y="71373"/>
                  </a:lnTo>
                  <a:lnTo>
                    <a:pt x="317597" y="72732"/>
                  </a:lnTo>
                  <a:lnTo>
                    <a:pt x="269883" y="82238"/>
                  </a:lnTo>
                  <a:lnTo>
                    <a:pt x="214313" y="83279"/>
                  </a:lnTo>
                  <a:lnTo>
                    <a:pt x="199760" y="84638"/>
                  </a:lnTo>
                  <a:lnTo>
                    <a:pt x="176111" y="92762"/>
                  </a:lnTo>
                  <a:lnTo>
                    <a:pt x="127123" y="96476"/>
                  </a:lnTo>
                  <a:lnTo>
                    <a:pt x="104437" y="104654"/>
                  </a:lnTo>
                  <a:lnTo>
                    <a:pt x="63858" y="108381"/>
                  </a:lnTo>
                  <a:lnTo>
                    <a:pt x="50024" y="117394"/>
                  </a:lnTo>
                  <a:lnTo>
                    <a:pt x="35722" y="119062"/>
                  </a:lnTo>
                  <a:lnTo>
                    <a:pt x="35718" y="141075"/>
                  </a:lnTo>
                  <a:lnTo>
                    <a:pt x="56312" y="166927"/>
                  </a:lnTo>
                  <a:lnTo>
                    <a:pt x="59423" y="174732"/>
                  </a:lnTo>
                  <a:lnTo>
                    <a:pt x="80042" y="202412"/>
                  </a:lnTo>
                  <a:lnTo>
                    <a:pt x="101023" y="259830"/>
                  </a:lnTo>
                  <a:lnTo>
                    <a:pt x="114127" y="281904"/>
                  </a:lnTo>
                  <a:lnTo>
                    <a:pt x="129737" y="341174"/>
                  </a:lnTo>
                  <a:lnTo>
                    <a:pt x="130896" y="393130"/>
                  </a:lnTo>
                  <a:lnTo>
                    <a:pt x="130964" y="448482"/>
                  </a:lnTo>
                  <a:lnTo>
                    <a:pt x="129644" y="480221"/>
                  </a:lnTo>
                  <a:lnTo>
                    <a:pt x="116270" y="535781"/>
                  </a:lnTo>
                  <a:lnTo>
                    <a:pt x="98851" y="574146"/>
                  </a:lnTo>
                  <a:lnTo>
                    <a:pt x="59525" y="630204"/>
                  </a:lnTo>
                  <a:lnTo>
                    <a:pt x="39686" y="649443"/>
                  </a:lnTo>
                  <a:lnTo>
                    <a:pt x="26164" y="654133"/>
                  </a:lnTo>
                  <a:lnTo>
                    <a:pt x="18188" y="654633"/>
                  </a:lnTo>
                  <a:lnTo>
                    <a:pt x="16094" y="656026"/>
                  </a:lnTo>
                  <a:lnTo>
                    <a:pt x="14698" y="658278"/>
                  </a:lnTo>
                  <a:lnTo>
                    <a:pt x="13768" y="661102"/>
                  </a:lnTo>
                  <a:lnTo>
                    <a:pt x="11824" y="662984"/>
                  </a:lnTo>
                  <a:lnTo>
                    <a:pt x="0" y="666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SMARTInkShape-387"/>
            <p:cNvSpPr/>
            <p:nvPr/>
          </p:nvSpPr>
          <p:spPr>
            <a:xfrm>
              <a:off x="8012910" y="3417094"/>
              <a:ext cx="214310" cy="214296"/>
            </a:xfrm>
            <a:custGeom>
              <a:avLst/>
              <a:gdLst/>
              <a:ahLst/>
              <a:cxnLst/>
              <a:rect l="0" t="0" r="0" b="0"/>
              <a:pathLst>
                <a:path w="214310" h="214296">
                  <a:moveTo>
                    <a:pt x="59528" y="0"/>
                  </a:moveTo>
                  <a:lnTo>
                    <a:pt x="53207" y="0"/>
                  </a:lnTo>
                  <a:lnTo>
                    <a:pt x="51345" y="1323"/>
                  </a:lnTo>
                  <a:lnTo>
                    <a:pt x="50103" y="3528"/>
                  </a:lnTo>
                  <a:lnTo>
                    <a:pt x="36470" y="56558"/>
                  </a:lnTo>
                  <a:lnTo>
                    <a:pt x="34727" y="67470"/>
                  </a:lnTo>
                  <a:lnTo>
                    <a:pt x="26357" y="96034"/>
                  </a:lnTo>
                  <a:lnTo>
                    <a:pt x="22821" y="126858"/>
                  </a:lnTo>
                  <a:lnTo>
                    <a:pt x="13602" y="156902"/>
                  </a:lnTo>
                  <a:lnTo>
                    <a:pt x="10915" y="181119"/>
                  </a:lnTo>
                  <a:lnTo>
                    <a:pt x="8599" y="184246"/>
                  </a:lnTo>
                  <a:lnTo>
                    <a:pt x="5731" y="186331"/>
                  </a:lnTo>
                  <a:lnTo>
                    <a:pt x="3819" y="189043"/>
                  </a:lnTo>
                  <a:lnTo>
                    <a:pt x="1695" y="195585"/>
                  </a:lnTo>
                  <a:lnTo>
                    <a:pt x="0" y="214254"/>
                  </a:lnTo>
                  <a:lnTo>
                    <a:pt x="6318" y="214295"/>
                  </a:lnTo>
                  <a:lnTo>
                    <a:pt x="8179" y="212978"/>
                  </a:lnTo>
                  <a:lnTo>
                    <a:pt x="9420" y="210777"/>
                  </a:lnTo>
                  <a:lnTo>
                    <a:pt x="10248" y="207986"/>
                  </a:lnTo>
                  <a:lnTo>
                    <a:pt x="17733" y="197739"/>
                  </a:lnTo>
                  <a:lnTo>
                    <a:pt x="28164" y="193717"/>
                  </a:lnTo>
                  <a:lnTo>
                    <a:pt x="48912" y="187925"/>
                  </a:lnTo>
                  <a:lnTo>
                    <a:pt x="68288" y="177831"/>
                  </a:lnTo>
                  <a:lnTo>
                    <a:pt x="73306" y="174116"/>
                  </a:lnTo>
                  <a:lnTo>
                    <a:pt x="85937" y="169989"/>
                  </a:lnTo>
                  <a:lnTo>
                    <a:pt x="121769" y="163449"/>
                  </a:lnTo>
                  <a:lnTo>
                    <a:pt x="143674" y="157349"/>
                  </a:lnTo>
                  <a:lnTo>
                    <a:pt x="151344" y="156493"/>
                  </a:lnTo>
                  <a:lnTo>
                    <a:pt x="163394" y="159070"/>
                  </a:lnTo>
                  <a:lnTo>
                    <a:pt x="177615" y="164430"/>
                  </a:lnTo>
                  <a:lnTo>
                    <a:pt x="181909" y="165183"/>
                  </a:lnTo>
                  <a:lnTo>
                    <a:pt x="190207" y="169546"/>
                  </a:lnTo>
                  <a:lnTo>
                    <a:pt x="198306" y="174572"/>
                  </a:lnTo>
                  <a:lnTo>
                    <a:pt x="206315" y="176806"/>
                  </a:lnTo>
                  <a:lnTo>
                    <a:pt x="208980" y="178725"/>
                  </a:lnTo>
                  <a:lnTo>
                    <a:pt x="210756" y="181327"/>
                  </a:lnTo>
                  <a:lnTo>
                    <a:pt x="214309" y="19050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SMARTInkShape-388"/>
            <p:cNvSpPr/>
            <p:nvPr/>
          </p:nvSpPr>
          <p:spPr>
            <a:xfrm>
              <a:off x="8167688" y="3410234"/>
              <a:ext cx="59532" cy="375955"/>
            </a:xfrm>
            <a:custGeom>
              <a:avLst/>
              <a:gdLst/>
              <a:ahLst/>
              <a:cxnLst/>
              <a:rect l="0" t="0" r="0" b="0"/>
              <a:pathLst>
                <a:path w="59532" h="375955">
                  <a:moveTo>
                    <a:pt x="59531" y="6860"/>
                  </a:moveTo>
                  <a:lnTo>
                    <a:pt x="59531" y="539"/>
                  </a:lnTo>
                  <a:lnTo>
                    <a:pt x="58208" y="0"/>
                  </a:lnTo>
                  <a:lnTo>
                    <a:pt x="48115" y="6515"/>
                  </a:lnTo>
                  <a:lnTo>
                    <a:pt x="46310" y="59050"/>
                  </a:lnTo>
                  <a:lnTo>
                    <a:pt x="36822" y="114313"/>
                  </a:lnTo>
                  <a:lnTo>
                    <a:pt x="34492" y="173470"/>
                  </a:lnTo>
                  <a:lnTo>
                    <a:pt x="24924" y="232968"/>
                  </a:lnTo>
                  <a:lnTo>
                    <a:pt x="22586" y="284314"/>
                  </a:lnTo>
                  <a:lnTo>
                    <a:pt x="13018" y="332266"/>
                  </a:lnTo>
                  <a:lnTo>
                    <a:pt x="10912" y="354777"/>
                  </a:lnTo>
                  <a:lnTo>
                    <a:pt x="0" y="37595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SMARTInkShape-389"/>
            <p:cNvSpPr/>
            <p:nvPr/>
          </p:nvSpPr>
          <p:spPr>
            <a:xfrm>
              <a:off x="8423511" y="3405188"/>
              <a:ext cx="255935" cy="271474"/>
            </a:xfrm>
            <a:custGeom>
              <a:avLst/>
              <a:gdLst/>
              <a:ahLst/>
              <a:cxnLst/>
              <a:rect l="0" t="0" r="0" b="0"/>
              <a:pathLst>
                <a:path w="255935" h="271474">
                  <a:moveTo>
                    <a:pt x="77552" y="0"/>
                  </a:moveTo>
                  <a:lnTo>
                    <a:pt x="67300" y="0"/>
                  </a:lnTo>
                  <a:lnTo>
                    <a:pt x="66749" y="1322"/>
                  </a:lnTo>
                  <a:lnTo>
                    <a:pt x="66136" y="6320"/>
                  </a:lnTo>
                  <a:lnTo>
                    <a:pt x="62335" y="12951"/>
                  </a:lnTo>
                  <a:lnTo>
                    <a:pt x="25900" y="68183"/>
                  </a:lnTo>
                  <a:lnTo>
                    <a:pt x="11394" y="99359"/>
                  </a:lnTo>
                  <a:lnTo>
                    <a:pt x="2895" y="154789"/>
                  </a:lnTo>
                  <a:lnTo>
                    <a:pt x="0" y="162724"/>
                  </a:lnTo>
                  <a:lnTo>
                    <a:pt x="310" y="178596"/>
                  </a:lnTo>
                  <a:lnTo>
                    <a:pt x="11288" y="210344"/>
                  </a:lnTo>
                  <a:lnTo>
                    <a:pt x="30085" y="237079"/>
                  </a:lnTo>
                  <a:lnTo>
                    <a:pt x="39258" y="245598"/>
                  </a:lnTo>
                  <a:lnTo>
                    <a:pt x="73808" y="268511"/>
                  </a:lnTo>
                  <a:lnTo>
                    <a:pt x="87353" y="271473"/>
                  </a:lnTo>
                  <a:lnTo>
                    <a:pt x="102193" y="269262"/>
                  </a:lnTo>
                  <a:lnTo>
                    <a:pt x="161652" y="249176"/>
                  </a:lnTo>
                  <a:lnTo>
                    <a:pt x="175784" y="240390"/>
                  </a:lnTo>
                  <a:lnTo>
                    <a:pt x="199163" y="216720"/>
                  </a:lnTo>
                  <a:lnTo>
                    <a:pt x="212299" y="206121"/>
                  </a:lnTo>
                  <a:lnTo>
                    <a:pt x="250746" y="148301"/>
                  </a:lnTo>
                  <a:lnTo>
                    <a:pt x="254545" y="135369"/>
                  </a:lnTo>
                  <a:lnTo>
                    <a:pt x="255934" y="115150"/>
                  </a:lnTo>
                  <a:lnTo>
                    <a:pt x="254682" y="112485"/>
                  </a:lnTo>
                  <a:lnTo>
                    <a:pt x="252524" y="110709"/>
                  </a:lnTo>
                  <a:lnTo>
                    <a:pt x="246599" y="108735"/>
                  </a:lnTo>
                  <a:lnTo>
                    <a:pt x="239555" y="107858"/>
                  </a:lnTo>
                  <a:lnTo>
                    <a:pt x="232015" y="110996"/>
                  </a:lnTo>
                  <a:lnTo>
                    <a:pt x="228152" y="113684"/>
                  </a:lnTo>
                  <a:lnTo>
                    <a:pt x="199068" y="121882"/>
                  </a:lnTo>
                  <a:lnTo>
                    <a:pt x="168911" y="140600"/>
                  </a:lnTo>
                  <a:lnTo>
                    <a:pt x="121068" y="195719"/>
                  </a:lnTo>
                  <a:lnTo>
                    <a:pt x="107790" y="217328"/>
                  </a:lnTo>
                  <a:lnTo>
                    <a:pt x="102633" y="237152"/>
                  </a:lnTo>
                  <a:lnTo>
                    <a:pt x="102210" y="241445"/>
                  </a:lnTo>
                  <a:lnTo>
                    <a:pt x="98212" y="249743"/>
                  </a:lnTo>
                  <a:lnTo>
                    <a:pt x="89458" y="26193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SMARTInkShape-390"/>
            <p:cNvSpPr/>
            <p:nvPr/>
          </p:nvSpPr>
          <p:spPr>
            <a:xfrm>
              <a:off x="7227261" y="3442769"/>
              <a:ext cx="214146" cy="352913"/>
            </a:xfrm>
            <a:custGeom>
              <a:avLst/>
              <a:gdLst/>
              <a:ahLst/>
              <a:cxnLst/>
              <a:rect l="0" t="0" r="0" b="0"/>
              <a:pathLst>
                <a:path w="214146" h="352913">
                  <a:moveTo>
                    <a:pt x="35552" y="117200"/>
                  </a:moveTo>
                  <a:lnTo>
                    <a:pt x="29231" y="123520"/>
                  </a:lnTo>
                  <a:lnTo>
                    <a:pt x="27369" y="124059"/>
                  </a:lnTo>
                  <a:lnTo>
                    <a:pt x="26127" y="123096"/>
                  </a:lnTo>
                  <a:lnTo>
                    <a:pt x="24136" y="118364"/>
                  </a:lnTo>
                  <a:lnTo>
                    <a:pt x="17470" y="117545"/>
                  </a:lnTo>
                  <a:lnTo>
                    <a:pt x="15560" y="114784"/>
                  </a:lnTo>
                  <a:lnTo>
                    <a:pt x="11548" y="100903"/>
                  </a:lnTo>
                  <a:lnTo>
                    <a:pt x="8966" y="98398"/>
                  </a:lnTo>
                  <a:lnTo>
                    <a:pt x="5922" y="96727"/>
                  </a:lnTo>
                  <a:lnTo>
                    <a:pt x="3891" y="94291"/>
                  </a:lnTo>
                  <a:lnTo>
                    <a:pt x="1637" y="88057"/>
                  </a:lnTo>
                  <a:lnTo>
                    <a:pt x="367" y="70788"/>
                  </a:lnTo>
                  <a:lnTo>
                    <a:pt x="3598" y="59971"/>
                  </a:lnTo>
                  <a:lnTo>
                    <a:pt x="8121" y="50755"/>
                  </a:lnTo>
                  <a:lnTo>
                    <a:pt x="11990" y="38128"/>
                  </a:lnTo>
                  <a:lnTo>
                    <a:pt x="28169" y="18021"/>
                  </a:lnTo>
                  <a:lnTo>
                    <a:pt x="39326" y="13589"/>
                  </a:lnTo>
                  <a:lnTo>
                    <a:pt x="51782" y="10296"/>
                  </a:lnTo>
                  <a:lnTo>
                    <a:pt x="67553" y="2328"/>
                  </a:lnTo>
                  <a:lnTo>
                    <a:pt x="81084" y="0"/>
                  </a:lnTo>
                  <a:lnTo>
                    <a:pt x="120677" y="8552"/>
                  </a:lnTo>
                  <a:lnTo>
                    <a:pt x="129829" y="12908"/>
                  </a:lnTo>
                  <a:lnTo>
                    <a:pt x="168777" y="48243"/>
                  </a:lnTo>
                  <a:lnTo>
                    <a:pt x="181888" y="67517"/>
                  </a:lnTo>
                  <a:lnTo>
                    <a:pt x="198021" y="122603"/>
                  </a:lnTo>
                  <a:lnTo>
                    <a:pt x="201683" y="171122"/>
                  </a:lnTo>
                  <a:lnTo>
                    <a:pt x="192624" y="212371"/>
                  </a:lnTo>
                  <a:lnTo>
                    <a:pt x="166422" y="271744"/>
                  </a:lnTo>
                  <a:lnTo>
                    <a:pt x="151058" y="295723"/>
                  </a:lnTo>
                  <a:lnTo>
                    <a:pt x="129748" y="316057"/>
                  </a:lnTo>
                  <a:lnTo>
                    <a:pt x="75178" y="347180"/>
                  </a:lnTo>
                  <a:lnTo>
                    <a:pt x="57728" y="352912"/>
                  </a:lnTo>
                  <a:lnTo>
                    <a:pt x="44967" y="350724"/>
                  </a:lnTo>
                  <a:lnTo>
                    <a:pt x="18270" y="343058"/>
                  </a:lnTo>
                  <a:lnTo>
                    <a:pt x="16094" y="340532"/>
                  </a:lnTo>
                  <a:lnTo>
                    <a:pt x="12351" y="334198"/>
                  </a:lnTo>
                  <a:lnTo>
                    <a:pt x="4130" y="323195"/>
                  </a:lnTo>
                  <a:lnTo>
                    <a:pt x="1743" y="315468"/>
                  </a:lnTo>
                  <a:lnTo>
                    <a:pt x="0" y="281559"/>
                  </a:lnTo>
                  <a:lnTo>
                    <a:pt x="3436" y="272710"/>
                  </a:lnTo>
                  <a:lnTo>
                    <a:pt x="27825" y="244242"/>
                  </a:lnTo>
                  <a:lnTo>
                    <a:pt x="35645" y="239809"/>
                  </a:lnTo>
                  <a:lnTo>
                    <a:pt x="43531" y="236516"/>
                  </a:lnTo>
                  <a:lnTo>
                    <a:pt x="51445" y="230642"/>
                  </a:lnTo>
                  <a:lnTo>
                    <a:pt x="62900" y="227150"/>
                  </a:lnTo>
                  <a:lnTo>
                    <a:pt x="91812" y="224908"/>
                  </a:lnTo>
                  <a:lnTo>
                    <a:pt x="145394" y="236514"/>
                  </a:lnTo>
                  <a:lnTo>
                    <a:pt x="187543" y="260322"/>
                  </a:lnTo>
                  <a:lnTo>
                    <a:pt x="195708" y="268122"/>
                  </a:lnTo>
                  <a:lnTo>
                    <a:pt x="214145" y="29579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SMARTInkShape-391"/>
            <p:cNvSpPr/>
            <p:nvPr/>
          </p:nvSpPr>
          <p:spPr>
            <a:xfrm>
              <a:off x="8049191" y="2774707"/>
              <a:ext cx="237560" cy="330412"/>
            </a:xfrm>
            <a:custGeom>
              <a:avLst/>
              <a:gdLst/>
              <a:ahLst/>
              <a:cxnLst/>
              <a:rect l="0" t="0" r="0" b="0"/>
              <a:pathLst>
                <a:path w="237560" h="330412">
                  <a:moveTo>
                    <a:pt x="23247" y="58981"/>
                  </a:moveTo>
                  <a:lnTo>
                    <a:pt x="12995" y="48729"/>
                  </a:lnTo>
                  <a:lnTo>
                    <a:pt x="11831" y="41244"/>
                  </a:lnTo>
                  <a:lnTo>
                    <a:pt x="15086" y="34341"/>
                  </a:lnTo>
                  <a:lnTo>
                    <a:pt x="27955" y="19129"/>
                  </a:lnTo>
                  <a:lnTo>
                    <a:pt x="35481" y="14811"/>
                  </a:lnTo>
                  <a:lnTo>
                    <a:pt x="43237" y="11568"/>
                  </a:lnTo>
                  <a:lnTo>
                    <a:pt x="51093" y="5717"/>
                  </a:lnTo>
                  <a:lnTo>
                    <a:pt x="62522" y="2235"/>
                  </a:lnTo>
                  <a:lnTo>
                    <a:pt x="85097" y="0"/>
                  </a:lnTo>
                  <a:lnTo>
                    <a:pt x="93951" y="3222"/>
                  </a:lnTo>
                  <a:lnTo>
                    <a:pt x="152095" y="39202"/>
                  </a:lnTo>
                  <a:lnTo>
                    <a:pt x="163416" y="50631"/>
                  </a:lnTo>
                  <a:lnTo>
                    <a:pt x="181462" y="79527"/>
                  </a:lnTo>
                  <a:lnTo>
                    <a:pt x="195511" y="132831"/>
                  </a:lnTo>
                  <a:lnTo>
                    <a:pt x="199964" y="160531"/>
                  </a:lnTo>
                  <a:lnTo>
                    <a:pt x="194964" y="185496"/>
                  </a:lnTo>
                  <a:lnTo>
                    <a:pt x="173803" y="233563"/>
                  </a:lnTo>
                  <a:lnTo>
                    <a:pt x="134137" y="287843"/>
                  </a:lnTo>
                  <a:lnTo>
                    <a:pt x="90346" y="316485"/>
                  </a:lnTo>
                  <a:lnTo>
                    <a:pt x="62419" y="329205"/>
                  </a:lnTo>
                  <a:lnTo>
                    <a:pt x="57299" y="330411"/>
                  </a:lnTo>
                  <a:lnTo>
                    <a:pt x="44555" y="328224"/>
                  </a:lnTo>
                  <a:lnTo>
                    <a:pt x="17870" y="320557"/>
                  </a:lnTo>
                  <a:lnTo>
                    <a:pt x="15693" y="318032"/>
                  </a:lnTo>
                  <a:lnTo>
                    <a:pt x="11952" y="311698"/>
                  </a:lnTo>
                  <a:lnTo>
                    <a:pt x="3731" y="300694"/>
                  </a:lnTo>
                  <a:lnTo>
                    <a:pt x="707" y="289055"/>
                  </a:lnTo>
                  <a:lnTo>
                    <a:pt x="0" y="281180"/>
                  </a:lnTo>
                  <a:lnTo>
                    <a:pt x="3214" y="273271"/>
                  </a:lnTo>
                  <a:lnTo>
                    <a:pt x="16055" y="257414"/>
                  </a:lnTo>
                  <a:lnTo>
                    <a:pt x="49439" y="233605"/>
                  </a:lnTo>
                  <a:lnTo>
                    <a:pt x="61787" y="229196"/>
                  </a:lnTo>
                  <a:lnTo>
                    <a:pt x="114693" y="225874"/>
                  </a:lnTo>
                  <a:lnTo>
                    <a:pt x="126949" y="229288"/>
                  </a:lnTo>
                  <a:lnTo>
                    <a:pt x="138128" y="233891"/>
                  </a:lnTo>
                  <a:lnTo>
                    <a:pt x="157975" y="237806"/>
                  </a:lnTo>
                  <a:lnTo>
                    <a:pt x="199113" y="261633"/>
                  </a:lnTo>
                  <a:lnTo>
                    <a:pt x="237559" y="2971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SMARTInkShape-392"/>
            <p:cNvSpPr/>
            <p:nvPr/>
          </p:nvSpPr>
          <p:spPr>
            <a:xfrm>
              <a:off x="8632031" y="2704576"/>
              <a:ext cx="249869" cy="314101"/>
            </a:xfrm>
            <a:custGeom>
              <a:avLst/>
              <a:gdLst/>
              <a:ahLst/>
              <a:cxnLst/>
              <a:rect l="0" t="0" r="0" b="0"/>
              <a:pathLst>
                <a:path w="249869" h="314101">
                  <a:moveTo>
                    <a:pt x="0" y="81487"/>
                  </a:moveTo>
                  <a:lnTo>
                    <a:pt x="0" y="47956"/>
                  </a:lnTo>
                  <a:lnTo>
                    <a:pt x="27988" y="17837"/>
                  </a:lnTo>
                  <a:lnTo>
                    <a:pt x="39339" y="13510"/>
                  </a:lnTo>
                  <a:lnTo>
                    <a:pt x="51879" y="10264"/>
                  </a:lnTo>
                  <a:lnTo>
                    <a:pt x="67701" y="2322"/>
                  </a:lnTo>
                  <a:lnTo>
                    <a:pt x="81242" y="0"/>
                  </a:lnTo>
                  <a:lnTo>
                    <a:pt x="92552" y="2496"/>
                  </a:lnTo>
                  <a:lnTo>
                    <a:pt x="101989" y="6692"/>
                  </a:lnTo>
                  <a:lnTo>
                    <a:pt x="114739" y="10377"/>
                  </a:lnTo>
                  <a:lnTo>
                    <a:pt x="122873" y="15928"/>
                  </a:lnTo>
                  <a:lnTo>
                    <a:pt x="134891" y="32810"/>
                  </a:lnTo>
                  <a:lnTo>
                    <a:pt x="151987" y="72912"/>
                  </a:lnTo>
                  <a:lnTo>
                    <a:pt x="154230" y="95668"/>
                  </a:lnTo>
                  <a:lnTo>
                    <a:pt x="142623" y="135847"/>
                  </a:lnTo>
                  <a:lnTo>
                    <a:pt x="126444" y="156735"/>
                  </a:lnTo>
                  <a:lnTo>
                    <a:pt x="118815" y="161232"/>
                  </a:lnTo>
                  <a:lnTo>
                    <a:pt x="111015" y="164554"/>
                  </a:lnTo>
                  <a:lnTo>
                    <a:pt x="95311" y="176688"/>
                  </a:lnTo>
                  <a:lnTo>
                    <a:pt x="95268" y="170402"/>
                  </a:lnTo>
                  <a:lnTo>
                    <a:pt x="98786" y="163779"/>
                  </a:lnTo>
                  <a:lnTo>
                    <a:pt x="101576" y="160160"/>
                  </a:lnTo>
                  <a:lnTo>
                    <a:pt x="108204" y="156140"/>
                  </a:lnTo>
                  <a:lnTo>
                    <a:pt x="115559" y="153030"/>
                  </a:lnTo>
                  <a:lnTo>
                    <a:pt x="123238" y="147239"/>
                  </a:lnTo>
                  <a:lnTo>
                    <a:pt x="134589" y="143783"/>
                  </a:lnTo>
                  <a:lnTo>
                    <a:pt x="188740" y="141066"/>
                  </a:lnTo>
                  <a:lnTo>
                    <a:pt x="199860" y="144567"/>
                  </a:lnTo>
                  <a:lnTo>
                    <a:pt x="209212" y="149210"/>
                  </a:lnTo>
                  <a:lnTo>
                    <a:pt x="221915" y="153146"/>
                  </a:lnTo>
                  <a:lnTo>
                    <a:pt x="230039" y="158755"/>
                  </a:lnTo>
                  <a:lnTo>
                    <a:pt x="234532" y="165658"/>
                  </a:lnTo>
                  <a:lnTo>
                    <a:pt x="237851" y="173136"/>
                  </a:lnTo>
                  <a:lnTo>
                    <a:pt x="243736" y="180869"/>
                  </a:lnTo>
                  <a:lnTo>
                    <a:pt x="247233" y="192243"/>
                  </a:lnTo>
                  <a:lnTo>
                    <a:pt x="249868" y="234165"/>
                  </a:lnTo>
                  <a:lnTo>
                    <a:pt x="246431" y="245476"/>
                  </a:lnTo>
                  <a:lnTo>
                    <a:pt x="233445" y="263516"/>
                  </a:lnTo>
                  <a:lnTo>
                    <a:pt x="180683" y="299754"/>
                  </a:lnTo>
                  <a:lnTo>
                    <a:pt x="135073" y="314100"/>
                  </a:lnTo>
                  <a:lnTo>
                    <a:pt x="79495" y="306600"/>
                  </a:lnTo>
                  <a:lnTo>
                    <a:pt x="53276" y="295599"/>
                  </a:lnTo>
                  <a:lnTo>
                    <a:pt x="51392" y="293020"/>
                  </a:lnTo>
                  <a:lnTo>
                    <a:pt x="50137" y="289977"/>
                  </a:lnTo>
                  <a:lnTo>
                    <a:pt x="47976" y="287949"/>
                  </a:lnTo>
                  <a:lnTo>
                    <a:pt x="42049" y="285696"/>
                  </a:lnTo>
                  <a:lnTo>
                    <a:pt x="39939" y="283772"/>
                  </a:lnTo>
                  <a:lnTo>
                    <a:pt x="36275" y="273800"/>
                  </a:lnTo>
                  <a:lnTo>
                    <a:pt x="32439" y="272792"/>
                  </a:lnTo>
                  <a:lnTo>
                    <a:pt x="23813" y="27198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69" name="SMARTInkShape-Group83"/>
          <p:cNvGrpSpPr/>
          <p:nvPr/>
        </p:nvGrpSpPr>
        <p:grpSpPr>
          <a:xfrm>
            <a:off x="4657044" y="4536281"/>
            <a:ext cx="6546738" cy="642939"/>
            <a:chOff x="4657044" y="4536281"/>
            <a:chExt cx="6546738" cy="642939"/>
          </a:xfrm>
        </p:grpSpPr>
        <p:sp>
          <p:nvSpPr>
            <p:cNvPr id="141" name="SMARTInkShape-393"/>
            <p:cNvSpPr/>
            <p:nvPr/>
          </p:nvSpPr>
          <p:spPr>
            <a:xfrm>
              <a:off x="4657044" y="4744338"/>
              <a:ext cx="307147" cy="417346"/>
            </a:xfrm>
            <a:custGeom>
              <a:avLst/>
              <a:gdLst/>
              <a:ahLst/>
              <a:cxnLst/>
              <a:rect l="0" t="0" r="0" b="0"/>
              <a:pathLst>
                <a:path w="307147" h="417346">
                  <a:moveTo>
                    <a:pt x="129269" y="6256"/>
                  </a:moveTo>
                  <a:lnTo>
                    <a:pt x="118440" y="15761"/>
                  </a:lnTo>
                  <a:lnTo>
                    <a:pt x="71783" y="52325"/>
                  </a:lnTo>
                  <a:lnTo>
                    <a:pt x="36163" y="104069"/>
                  </a:lnTo>
                  <a:lnTo>
                    <a:pt x="19955" y="131664"/>
                  </a:lnTo>
                  <a:lnTo>
                    <a:pt x="7962" y="189213"/>
                  </a:lnTo>
                  <a:lnTo>
                    <a:pt x="208" y="242891"/>
                  </a:lnTo>
                  <a:lnTo>
                    <a:pt x="0" y="290388"/>
                  </a:lnTo>
                  <a:lnTo>
                    <a:pt x="14921" y="341247"/>
                  </a:lnTo>
                  <a:lnTo>
                    <a:pt x="25972" y="357106"/>
                  </a:lnTo>
                  <a:lnTo>
                    <a:pt x="43540" y="376999"/>
                  </a:lnTo>
                  <a:lnTo>
                    <a:pt x="54125" y="390635"/>
                  </a:lnTo>
                  <a:lnTo>
                    <a:pt x="67649" y="401105"/>
                  </a:lnTo>
                  <a:lnTo>
                    <a:pt x="82479" y="406640"/>
                  </a:lnTo>
                  <a:lnTo>
                    <a:pt x="122764" y="417345"/>
                  </a:lnTo>
                  <a:lnTo>
                    <a:pt x="153359" y="412193"/>
                  </a:lnTo>
                  <a:lnTo>
                    <a:pt x="212533" y="389652"/>
                  </a:lnTo>
                  <a:lnTo>
                    <a:pt x="255735" y="354776"/>
                  </a:lnTo>
                  <a:lnTo>
                    <a:pt x="287274" y="307816"/>
                  </a:lnTo>
                  <a:lnTo>
                    <a:pt x="302424" y="266613"/>
                  </a:lnTo>
                  <a:lnTo>
                    <a:pt x="307146" y="208454"/>
                  </a:lnTo>
                  <a:lnTo>
                    <a:pt x="294817" y="149104"/>
                  </a:lnTo>
                  <a:lnTo>
                    <a:pt x="272044" y="90643"/>
                  </a:lnTo>
                  <a:lnTo>
                    <a:pt x="244795" y="42066"/>
                  </a:lnTo>
                  <a:lnTo>
                    <a:pt x="229561" y="27463"/>
                  </a:lnTo>
                  <a:lnTo>
                    <a:pt x="199995" y="13127"/>
                  </a:lnTo>
                  <a:lnTo>
                    <a:pt x="149398" y="0"/>
                  </a:lnTo>
                  <a:lnTo>
                    <a:pt x="105456" y="62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SMARTInkShape-394"/>
            <p:cNvSpPr/>
            <p:nvPr/>
          </p:nvSpPr>
          <p:spPr>
            <a:xfrm>
              <a:off x="5076334" y="4607719"/>
              <a:ext cx="31448" cy="571501"/>
            </a:xfrm>
            <a:custGeom>
              <a:avLst/>
              <a:gdLst/>
              <a:ahLst/>
              <a:cxnLst/>
              <a:rect l="0" t="0" r="0" b="0"/>
              <a:pathLst>
                <a:path w="31448" h="571501">
                  <a:moveTo>
                    <a:pt x="19541" y="0"/>
                  </a:moveTo>
                  <a:lnTo>
                    <a:pt x="19541" y="6320"/>
                  </a:lnTo>
                  <a:lnTo>
                    <a:pt x="18218" y="8182"/>
                  </a:lnTo>
                  <a:lnTo>
                    <a:pt x="16013" y="9424"/>
                  </a:lnTo>
                  <a:lnTo>
                    <a:pt x="9290" y="11416"/>
                  </a:lnTo>
                  <a:lnTo>
                    <a:pt x="7678" y="63938"/>
                  </a:lnTo>
                  <a:lnTo>
                    <a:pt x="784" y="99844"/>
                  </a:lnTo>
                  <a:lnTo>
                    <a:pt x="2362" y="143782"/>
                  </a:lnTo>
                  <a:lnTo>
                    <a:pt x="0" y="168414"/>
                  </a:lnTo>
                  <a:lnTo>
                    <a:pt x="5735" y="223816"/>
                  </a:lnTo>
                  <a:lnTo>
                    <a:pt x="7259" y="279690"/>
                  </a:lnTo>
                  <a:lnTo>
                    <a:pt x="17066" y="333500"/>
                  </a:lnTo>
                  <a:lnTo>
                    <a:pt x="28214" y="390187"/>
                  </a:lnTo>
                  <a:lnTo>
                    <a:pt x="30809" y="439994"/>
                  </a:lnTo>
                  <a:lnTo>
                    <a:pt x="31391" y="495349"/>
                  </a:lnTo>
                  <a:lnTo>
                    <a:pt x="31446" y="550940"/>
                  </a:lnTo>
                  <a:lnTo>
                    <a:pt x="31447" y="57150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SMARTInkShape-395"/>
            <p:cNvSpPr/>
            <p:nvPr/>
          </p:nvSpPr>
          <p:spPr>
            <a:xfrm>
              <a:off x="5250656" y="5012531"/>
              <a:ext cx="11908" cy="83345"/>
            </a:xfrm>
            <a:custGeom>
              <a:avLst/>
              <a:gdLst/>
              <a:ahLst/>
              <a:cxnLst/>
              <a:rect l="0" t="0" r="0" b="0"/>
              <a:pathLst>
                <a:path w="11908" h="83345">
                  <a:moveTo>
                    <a:pt x="11907" y="0"/>
                  </a:moveTo>
                  <a:lnTo>
                    <a:pt x="5586" y="6321"/>
                  </a:lnTo>
                  <a:lnTo>
                    <a:pt x="5047" y="8183"/>
                  </a:lnTo>
                  <a:lnTo>
                    <a:pt x="6010" y="9424"/>
                  </a:lnTo>
                  <a:lnTo>
                    <a:pt x="7976" y="10252"/>
                  </a:lnTo>
                  <a:lnTo>
                    <a:pt x="7963" y="13449"/>
                  </a:lnTo>
                  <a:lnTo>
                    <a:pt x="583" y="47135"/>
                  </a:lnTo>
                  <a:lnTo>
                    <a:pt x="0" y="833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SMARTInkShape-396"/>
            <p:cNvSpPr/>
            <p:nvPr/>
          </p:nvSpPr>
          <p:spPr>
            <a:xfrm>
              <a:off x="5250656" y="4845844"/>
              <a:ext cx="11908" cy="1"/>
            </a:xfrm>
            <a:custGeom>
              <a:avLst/>
              <a:gdLst/>
              <a:ahLst/>
              <a:cxnLst/>
              <a:rect l="0" t="0" r="0" b="0"/>
              <a:pathLst>
                <a:path w="11908" h="1">
                  <a:moveTo>
                    <a:pt x="11907" y="0"/>
                  </a:move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SMARTInkShape-397"/>
            <p:cNvSpPr/>
            <p:nvPr/>
          </p:nvSpPr>
          <p:spPr>
            <a:xfrm>
              <a:off x="5381625" y="4941094"/>
              <a:ext cx="130970" cy="178579"/>
            </a:xfrm>
            <a:custGeom>
              <a:avLst/>
              <a:gdLst/>
              <a:ahLst/>
              <a:cxnLst/>
              <a:rect l="0" t="0" r="0" b="0"/>
              <a:pathLst>
                <a:path w="130970" h="178579">
                  <a:moveTo>
                    <a:pt x="0" y="35719"/>
                  </a:moveTo>
                  <a:lnTo>
                    <a:pt x="0" y="56221"/>
                  </a:lnTo>
                  <a:lnTo>
                    <a:pt x="8182" y="69706"/>
                  </a:lnTo>
                  <a:lnTo>
                    <a:pt x="13133" y="125593"/>
                  </a:lnTo>
                  <a:lnTo>
                    <a:pt x="20060" y="139812"/>
                  </a:lnTo>
                  <a:lnTo>
                    <a:pt x="24023" y="157548"/>
                  </a:lnTo>
                  <a:lnTo>
                    <a:pt x="26599" y="160595"/>
                  </a:lnTo>
                  <a:lnTo>
                    <a:pt x="29639" y="162625"/>
                  </a:lnTo>
                  <a:lnTo>
                    <a:pt x="31666" y="165302"/>
                  </a:lnTo>
                  <a:lnTo>
                    <a:pt x="35715" y="178578"/>
                  </a:lnTo>
                  <a:lnTo>
                    <a:pt x="42038" y="172268"/>
                  </a:lnTo>
                  <a:lnTo>
                    <a:pt x="45142" y="165640"/>
                  </a:lnTo>
                  <a:lnTo>
                    <a:pt x="65318" y="109245"/>
                  </a:lnTo>
                  <a:lnTo>
                    <a:pt x="95321" y="51079"/>
                  </a:lnTo>
                  <a:lnTo>
                    <a:pt x="113780" y="26913"/>
                  </a:lnTo>
                  <a:lnTo>
                    <a:pt x="118820" y="9150"/>
                  </a:lnTo>
                  <a:lnTo>
                    <a:pt x="121547" y="6100"/>
                  </a:lnTo>
                  <a:lnTo>
                    <a:pt x="130969"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SMARTInkShape-398"/>
            <p:cNvSpPr/>
            <p:nvPr/>
          </p:nvSpPr>
          <p:spPr>
            <a:xfrm>
              <a:off x="5607844" y="4953000"/>
              <a:ext cx="6860" cy="202407"/>
            </a:xfrm>
            <a:custGeom>
              <a:avLst/>
              <a:gdLst/>
              <a:ahLst/>
              <a:cxnLst/>
              <a:rect l="0" t="0" r="0" b="0"/>
              <a:pathLst>
                <a:path w="6860" h="202407">
                  <a:moveTo>
                    <a:pt x="0" y="0"/>
                  </a:moveTo>
                  <a:lnTo>
                    <a:pt x="6320" y="12641"/>
                  </a:lnTo>
                  <a:lnTo>
                    <a:pt x="6859" y="17688"/>
                  </a:lnTo>
                  <a:lnTo>
                    <a:pt x="102" y="73727"/>
                  </a:lnTo>
                  <a:lnTo>
                    <a:pt x="4" y="132959"/>
                  </a:lnTo>
                  <a:lnTo>
                    <a:pt x="0" y="192170"/>
                  </a:lnTo>
                  <a:lnTo>
                    <a:pt x="0" y="2024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SMARTInkShape-399"/>
            <p:cNvSpPr/>
            <p:nvPr/>
          </p:nvSpPr>
          <p:spPr>
            <a:xfrm>
              <a:off x="5738874" y="4893526"/>
              <a:ext cx="178533" cy="238069"/>
            </a:xfrm>
            <a:custGeom>
              <a:avLst/>
              <a:gdLst/>
              <a:ahLst/>
              <a:cxnLst/>
              <a:rect l="0" t="0" r="0" b="0"/>
              <a:pathLst>
                <a:path w="178533" h="238069">
                  <a:moveTo>
                    <a:pt x="178532" y="35662"/>
                  </a:moveTo>
                  <a:lnTo>
                    <a:pt x="168281" y="25410"/>
                  </a:lnTo>
                  <a:lnTo>
                    <a:pt x="165630" y="14577"/>
                  </a:lnTo>
                  <a:lnTo>
                    <a:pt x="160451" y="7328"/>
                  </a:lnTo>
                  <a:lnTo>
                    <a:pt x="153739" y="3225"/>
                  </a:lnTo>
                  <a:lnTo>
                    <a:pt x="138651" y="592"/>
                  </a:lnTo>
                  <a:lnTo>
                    <a:pt x="98443" y="0"/>
                  </a:lnTo>
                  <a:lnTo>
                    <a:pt x="86493" y="3495"/>
                  </a:lnTo>
                  <a:lnTo>
                    <a:pt x="45437" y="27932"/>
                  </a:lnTo>
                  <a:lnTo>
                    <a:pt x="7924" y="81184"/>
                  </a:lnTo>
                  <a:lnTo>
                    <a:pt x="2305" y="97363"/>
                  </a:lnTo>
                  <a:lnTo>
                    <a:pt x="0" y="152570"/>
                  </a:lnTo>
                  <a:lnTo>
                    <a:pt x="3494" y="163909"/>
                  </a:lnTo>
                  <a:lnTo>
                    <a:pt x="6278" y="168785"/>
                  </a:lnTo>
                  <a:lnTo>
                    <a:pt x="9456" y="172035"/>
                  </a:lnTo>
                  <a:lnTo>
                    <a:pt x="18927" y="177933"/>
                  </a:lnTo>
                  <a:lnTo>
                    <a:pt x="21608" y="184001"/>
                  </a:lnTo>
                  <a:lnTo>
                    <a:pt x="23645" y="186148"/>
                  </a:lnTo>
                  <a:lnTo>
                    <a:pt x="29436" y="188534"/>
                  </a:lnTo>
                  <a:lnTo>
                    <a:pt x="32833" y="187848"/>
                  </a:lnTo>
                  <a:lnTo>
                    <a:pt x="45257" y="181884"/>
                  </a:lnTo>
                  <a:lnTo>
                    <a:pt x="63784" y="178205"/>
                  </a:lnTo>
                  <a:lnTo>
                    <a:pt x="73734" y="172657"/>
                  </a:lnTo>
                  <a:lnTo>
                    <a:pt x="79039" y="165781"/>
                  </a:lnTo>
                  <a:lnTo>
                    <a:pt x="82719" y="158315"/>
                  </a:lnTo>
                  <a:lnTo>
                    <a:pt x="99606" y="132479"/>
                  </a:lnTo>
                  <a:lnTo>
                    <a:pt x="117152" y="81116"/>
                  </a:lnTo>
                  <a:lnTo>
                    <a:pt x="119958" y="63798"/>
                  </a:lnTo>
                  <a:lnTo>
                    <a:pt x="125160" y="55663"/>
                  </a:lnTo>
                  <a:lnTo>
                    <a:pt x="125753" y="51642"/>
                  </a:lnTo>
                  <a:lnTo>
                    <a:pt x="124825" y="47638"/>
                  </a:lnTo>
                  <a:lnTo>
                    <a:pt x="119030" y="35723"/>
                  </a:lnTo>
                  <a:lnTo>
                    <a:pt x="119010" y="42001"/>
                  </a:lnTo>
                  <a:lnTo>
                    <a:pt x="122532" y="48621"/>
                  </a:lnTo>
                  <a:lnTo>
                    <a:pt x="127185" y="55973"/>
                  </a:lnTo>
                  <a:lnTo>
                    <a:pt x="130172" y="71472"/>
                  </a:lnTo>
                  <a:lnTo>
                    <a:pt x="132134" y="100742"/>
                  </a:lnTo>
                  <a:lnTo>
                    <a:pt x="143024" y="149571"/>
                  </a:lnTo>
                  <a:lnTo>
                    <a:pt x="153519" y="206524"/>
                  </a:lnTo>
                  <a:lnTo>
                    <a:pt x="154562" y="223314"/>
                  </a:lnTo>
                  <a:lnTo>
                    <a:pt x="166626" y="23806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SMARTInkShape-400"/>
            <p:cNvSpPr/>
            <p:nvPr/>
          </p:nvSpPr>
          <p:spPr>
            <a:xfrm>
              <a:off x="6238875" y="4619625"/>
              <a:ext cx="199941" cy="523876"/>
            </a:xfrm>
            <a:custGeom>
              <a:avLst/>
              <a:gdLst/>
              <a:ahLst/>
              <a:cxnLst/>
              <a:rect l="0" t="0" r="0" b="0"/>
              <a:pathLst>
                <a:path w="199941" h="523876">
                  <a:moveTo>
                    <a:pt x="11906" y="0"/>
                  </a:moveTo>
                  <a:lnTo>
                    <a:pt x="11906" y="16572"/>
                  </a:lnTo>
                  <a:lnTo>
                    <a:pt x="736" y="71774"/>
                  </a:lnTo>
                  <a:lnTo>
                    <a:pt x="97" y="120675"/>
                  </a:lnTo>
                  <a:lnTo>
                    <a:pt x="13" y="178806"/>
                  </a:lnTo>
                  <a:lnTo>
                    <a:pt x="2" y="238153"/>
                  </a:lnTo>
                  <a:lnTo>
                    <a:pt x="0" y="297660"/>
                  </a:lnTo>
                  <a:lnTo>
                    <a:pt x="0" y="357188"/>
                  </a:lnTo>
                  <a:lnTo>
                    <a:pt x="0" y="407295"/>
                  </a:lnTo>
                  <a:lnTo>
                    <a:pt x="0" y="461478"/>
                  </a:lnTo>
                  <a:lnTo>
                    <a:pt x="0" y="488080"/>
                  </a:lnTo>
                  <a:lnTo>
                    <a:pt x="0" y="471577"/>
                  </a:lnTo>
                  <a:lnTo>
                    <a:pt x="14698" y="416382"/>
                  </a:lnTo>
                  <a:lnTo>
                    <a:pt x="39851" y="357206"/>
                  </a:lnTo>
                  <a:lnTo>
                    <a:pt x="86826" y="299867"/>
                  </a:lnTo>
                  <a:lnTo>
                    <a:pt x="105395" y="283612"/>
                  </a:lnTo>
                  <a:lnTo>
                    <a:pt x="121334" y="276738"/>
                  </a:lnTo>
                  <a:lnTo>
                    <a:pt x="146695" y="274098"/>
                  </a:lnTo>
                  <a:lnTo>
                    <a:pt x="154715" y="277484"/>
                  </a:lnTo>
                  <a:lnTo>
                    <a:pt x="182559" y="301838"/>
                  </a:lnTo>
                  <a:lnTo>
                    <a:pt x="186971" y="313185"/>
                  </a:lnTo>
                  <a:lnTo>
                    <a:pt x="199832" y="369923"/>
                  </a:lnTo>
                  <a:lnTo>
                    <a:pt x="199940" y="385338"/>
                  </a:lnTo>
                  <a:lnTo>
                    <a:pt x="191169" y="440553"/>
                  </a:lnTo>
                  <a:lnTo>
                    <a:pt x="189265" y="472039"/>
                  </a:lnTo>
                  <a:lnTo>
                    <a:pt x="179705" y="506759"/>
                  </a:lnTo>
                  <a:lnTo>
                    <a:pt x="178594" y="523875"/>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SMARTInkShape-401"/>
            <p:cNvSpPr/>
            <p:nvPr/>
          </p:nvSpPr>
          <p:spPr>
            <a:xfrm>
              <a:off x="6512792" y="4922357"/>
              <a:ext cx="202334" cy="197332"/>
            </a:xfrm>
            <a:custGeom>
              <a:avLst/>
              <a:gdLst/>
              <a:ahLst/>
              <a:cxnLst/>
              <a:rect l="0" t="0" r="0" b="0"/>
              <a:pathLst>
                <a:path w="202334" h="197332">
                  <a:moveTo>
                    <a:pt x="154708" y="18737"/>
                  </a:moveTo>
                  <a:lnTo>
                    <a:pt x="154708" y="12416"/>
                  </a:lnTo>
                  <a:lnTo>
                    <a:pt x="153385" y="10554"/>
                  </a:lnTo>
                  <a:lnTo>
                    <a:pt x="151180" y="9313"/>
                  </a:lnTo>
                  <a:lnTo>
                    <a:pt x="142582" y="7157"/>
                  </a:lnTo>
                  <a:lnTo>
                    <a:pt x="136971" y="6976"/>
                  </a:lnTo>
                  <a:lnTo>
                    <a:pt x="114408" y="0"/>
                  </a:lnTo>
                  <a:lnTo>
                    <a:pt x="79939" y="9843"/>
                  </a:lnTo>
                  <a:lnTo>
                    <a:pt x="61999" y="19630"/>
                  </a:lnTo>
                  <a:lnTo>
                    <a:pt x="52650" y="28394"/>
                  </a:lnTo>
                  <a:lnTo>
                    <a:pt x="9563" y="86428"/>
                  </a:lnTo>
                  <a:lnTo>
                    <a:pt x="2782" y="103763"/>
                  </a:lnTo>
                  <a:lnTo>
                    <a:pt x="38" y="158304"/>
                  </a:lnTo>
                  <a:lnTo>
                    <a:pt x="0" y="163376"/>
                  </a:lnTo>
                  <a:lnTo>
                    <a:pt x="3487" y="172538"/>
                  </a:lnTo>
                  <a:lnTo>
                    <a:pt x="16505" y="189200"/>
                  </a:lnTo>
                  <a:lnTo>
                    <a:pt x="24052" y="193717"/>
                  </a:lnTo>
                  <a:lnTo>
                    <a:pt x="39676" y="196617"/>
                  </a:lnTo>
                  <a:lnTo>
                    <a:pt x="47579" y="193486"/>
                  </a:lnTo>
                  <a:lnTo>
                    <a:pt x="104976" y="151256"/>
                  </a:lnTo>
                  <a:lnTo>
                    <a:pt x="130095" y="123092"/>
                  </a:lnTo>
                  <a:lnTo>
                    <a:pt x="139037" y="104779"/>
                  </a:lnTo>
                  <a:lnTo>
                    <a:pt x="148379" y="80418"/>
                  </a:lnTo>
                  <a:lnTo>
                    <a:pt x="163299" y="55261"/>
                  </a:lnTo>
                  <a:lnTo>
                    <a:pt x="166609" y="30705"/>
                  </a:lnTo>
                  <a:lnTo>
                    <a:pt x="166614" y="86964"/>
                  </a:lnTo>
                  <a:lnTo>
                    <a:pt x="181313" y="140311"/>
                  </a:lnTo>
                  <a:lnTo>
                    <a:pt x="202333" y="19733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SMARTInkShape-402"/>
            <p:cNvSpPr/>
            <p:nvPr/>
          </p:nvSpPr>
          <p:spPr>
            <a:xfrm>
              <a:off x="6810424" y="4869656"/>
              <a:ext cx="189899" cy="285751"/>
            </a:xfrm>
            <a:custGeom>
              <a:avLst/>
              <a:gdLst/>
              <a:ahLst/>
              <a:cxnLst/>
              <a:rect l="0" t="0" r="0" b="0"/>
              <a:pathLst>
                <a:path w="189899" h="285751">
                  <a:moveTo>
                    <a:pt x="142826" y="0"/>
                  </a:moveTo>
                  <a:lnTo>
                    <a:pt x="114391" y="0"/>
                  </a:lnTo>
                  <a:lnTo>
                    <a:pt x="96624" y="6321"/>
                  </a:lnTo>
                  <a:lnTo>
                    <a:pt x="72099" y="24122"/>
                  </a:lnTo>
                  <a:lnTo>
                    <a:pt x="28863" y="67701"/>
                  </a:lnTo>
                  <a:lnTo>
                    <a:pt x="17484" y="87234"/>
                  </a:lnTo>
                  <a:lnTo>
                    <a:pt x="12201" y="101989"/>
                  </a:lnTo>
                  <a:lnTo>
                    <a:pt x="4169" y="114739"/>
                  </a:lnTo>
                  <a:lnTo>
                    <a:pt x="507" y="128570"/>
                  </a:lnTo>
                  <a:lnTo>
                    <a:pt x="0" y="141009"/>
                  </a:lnTo>
                  <a:lnTo>
                    <a:pt x="1306" y="141632"/>
                  </a:lnTo>
                  <a:lnTo>
                    <a:pt x="57027" y="142869"/>
                  </a:lnTo>
                  <a:lnTo>
                    <a:pt x="115235" y="142875"/>
                  </a:lnTo>
                  <a:lnTo>
                    <a:pt x="134798" y="144198"/>
                  </a:lnTo>
                  <a:lnTo>
                    <a:pt x="149561" y="152380"/>
                  </a:lnTo>
                  <a:lnTo>
                    <a:pt x="170449" y="170863"/>
                  </a:lnTo>
                  <a:lnTo>
                    <a:pt x="174947" y="178686"/>
                  </a:lnTo>
                  <a:lnTo>
                    <a:pt x="178269" y="186572"/>
                  </a:lnTo>
                  <a:lnTo>
                    <a:pt x="186254" y="198450"/>
                  </a:lnTo>
                  <a:lnTo>
                    <a:pt x="189208" y="210347"/>
                  </a:lnTo>
                  <a:lnTo>
                    <a:pt x="189898" y="218283"/>
                  </a:lnTo>
                  <a:lnTo>
                    <a:pt x="186678" y="226220"/>
                  </a:lnTo>
                  <a:lnTo>
                    <a:pt x="162449" y="254000"/>
                  </a:lnTo>
                  <a:lnTo>
                    <a:pt x="144378" y="265907"/>
                  </a:lnTo>
                  <a:lnTo>
                    <a:pt x="91091" y="281562"/>
                  </a:lnTo>
                  <a:lnTo>
                    <a:pt x="34048" y="285587"/>
                  </a:lnTo>
                  <a:lnTo>
                    <a:pt x="23764" y="2857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SMARTInkShape-403"/>
            <p:cNvSpPr/>
            <p:nvPr/>
          </p:nvSpPr>
          <p:spPr>
            <a:xfrm>
              <a:off x="7417806" y="4715037"/>
              <a:ext cx="296730" cy="428464"/>
            </a:xfrm>
            <a:custGeom>
              <a:avLst/>
              <a:gdLst/>
              <a:ahLst/>
              <a:cxnLst/>
              <a:rect l="0" t="0" r="0" b="0"/>
              <a:pathLst>
                <a:path w="296730" h="428464">
                  <a:moveTo>
                    <a:pt x="83132" y="59369"/>
                  </a:moveTo>
                  <a:lnTo>
                    <a:pt x="83132" y="29872"/>
                  </a:lnTo>
                  <a:lnTo>
                    <a:pt x="86659" y="22888"/>
                  </a:lnTo>
                  <a:lnTo>
                    <a:pt x="89452" y="19173"/>
                  </a:lnTo>
                  <a:lnTo>
                    <a:pt x="99611" y="15046"/>
                  </a:lnTo>
                  <a:lnTo>
                    <a:pt x="111622" y="11889"/>
                  </a:lnTo>
                  <a:lnTo>
                    <a:pt x="127145" y="3997"/>
                  </a:lnTo>
                  <a:lnTo>
                    <a:pt x="180167" y="0"/>
                  </a:lnTo>
                  <a:lnTo>
                    <a:pt x="199931" y="6207"/>
                  </a:lnTo>
                  <a:lnTo>
                    <a:pt x="252565" y="43854"/>
                  </a:lnTo>
                  <a:lnTo>
                    <a:pt x="276917" y="79783"/>
                  </a:lnTo>
                  <a:lnTo>
                    <a:pt x="292017" y="119258"/>
                  </a:lnTo>
                  <a:lnTo>
                    <a:pt x="296729" y="168401"/>
                  </a:lnTo>
                  <a:lnTo>
                    <a:pt x="287797" y="213198"/>
                  </a:lnTo>
                  <a:lnTo>
                    <a:pt x="269438" y="263479"/>
                  </a:lnTo>
                  <a:lnTo>
                    <a:pt x="235580" y="320722"/>
                  </a:lnTo>
                  <a:lnTo>
                    <a:pt x="191940" y="353943"/>
                  </a:lnTo>
                  <a:lnTo>
                    <a:pt x="142808" y="386463"/>
                  </a:lnTo>
                  <a:lnTo>
                    <a:pt x="94811" y="391917"/>
                  </a:lnTo>
                  <a:lnTo>
                    <a:pt x="68366" y="391176"/>
                  </a:lnTo>
                  <a:lnTo>
                    <a:pt x="45095" y="383167"/>
                  </a:lnTo>
                  <a:lnTo>
                    <a:pt x="12023" y="360457"/>
                  </a:lnTo>
                  <a:lnTo>
                    <a:pt x="7944" y="359314"/>
                  </a:lnTo>
                  <a:lnTo>
                    <a:pt x="5226" y="357228"/>
                  </a:lnTo>
                  <a:lnTo>
                    <a:pt x="2205" y="351383"/>
                  </a:lnTo>
                  <a:lnTo>
                    <a:pt x="0" y="329098"/>
                  </a:lnTo>
                  <a:lnTo>
                    <a:pt x="3409" y="321242"/>
                  </a:lnTo>
                  <a:lnTo>
                    <a:pt x="6171" y="317295"/>
                  </a:lnTo>
                  <a:lnTo>
                    <a:pt x="12767" y="312908"/>
                  </a:lnTo>
                  <a:lnTo>
                    <a:pt x="56110" y="299355"/>
                  </a:lnTo>
                  <a:lnTo>
                    <a:pt x="79388" y="298045"/>
                  </a:lnTo>
                  <a:lnTo>
                    <a:pt x="133128" y="314115"/>
                  </a:lnTo>
                  <a:lnTo>
                    <a:pt x="169344" y="330714"/>
                  </a:lnTo>
                  <a:lnTo>
                    <a:pt x="225942" y="368205"/>
                  </a:lnTo>
                  <a:lnTo>
                    <a:pt x="240530" y="377869"/>
                  </a:lnTo>
                  <a:lnTo>
                    <a:pt x="285538" y="42846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SMARTInkShape-404"/>
            <p:cNvSpPr/>
            <p:nvPr/>
          </p:nvSpPr>
          <p:spPr>
            <a:xfrm>
              <a:off x="7810500" y="4704786"/>
              <a:ext cx="261728" cy="378874"/>
            </a:xfrm>
            <a:custGeom>
              <a:avLst/>
              <a:gdLst/>
              <a:ahLst/>
              <a:cxnLst/>
              <a:rect l="0" t="0" r="0" b="0"/>
              <a:pathLst>
                <a:path w="261728" h="378874">
                  <a:moveTo>
                    <a:pt x="0" y="57714"/>
                  </a:moveTo>
                  <a:lnTo>
                    <a:pt x="0" y="46298"/>
                  </a:lnTo>
                  <a:lnTo>
                    <a:pt x="16572" y="29279"/>
                  </a:lnTo>
                  <a:lnTo>
                    <a:pt x="24122" y="25233"/>
                  </a:lnTo>
                  <a:lnTo>
                    <a:pt x="31888" y="22111"/>
                  </a:lnTo>
                  <a:lnTo>
                    <a:pt x="43697" y="14239"/>
                  </a:lnTo>
                  <a:lnTo>
                    <a:pt x="91980" y="0"/>
                  </a:lnTo>
                  <a:lnTo>
                    <a:pt x="138702" y="10415"/>
                  </a:lnTo>
                  <a:lnTo>
                    <a:pt x="163903" y="22843"/>
                  </a:lnTo>
                  <a:lnTo>
                    <a:pt x="182013" y="38038"/>
                  </a:lnTo>
                  <a:lnTo>
                    <a:pt x="186727" y="45882"/>
                  </a:lnTo>
                  <a:lnTo>
                    <a:pt x="189382" y="61263"/>
                  </a:lnTo>
                  <a:lnTo>
                    <a:pt x="190434" y="107164"/>
                  </a:lnTo>
                  <a:lnTo>
                    <a:pt x="184160" y="126899"/>
                  </a:lnTo>
                  <a:lnTo>
                    <a:pt x="162511" y="162707"/>
                  </a:lnTo>
                  <a:lnTo>
                    <a:pt x="151161" y="174051"/>
                  </a:lnTo>
                  <a:lnTo>
                    <a:pt x="119790" y="196822"/>
                  </a:lnTo>
                  <a:lnTo>
                    <a:pt x="103332" y="199845"/>
                  </a:lnTo>
                  <a:lnTo>
                    <a:pt x="83551" y="200583"/>
                  </a:lnTo>
                  <a:lnTo>
                    <a:pt x="89726" y="200587"/>
                  </a:lnTo>
                  <a:lnTo>
                    <a:pt x="91567" y="199265"/>
                  </a:lnTo>
                  <a:lnTo>
                    <a:pt x="93613" y="194268"/>
                  </a:lnTo>
                  <a:lnTo>
                    <a:pt x="96805" y="192406"/>
                  </a:lnTo>
                  <a:lnTo>
                    <a:pt x="121929" y="189173"/>
                  </a:lnTo>
                  <a:lnTo>
                    <a:pt x="176457" y="188696"/>
                  </a:lnTo>
                  <a:lnTo>
                    <a:pt x="187787" y="192216"/>
                  </a:lnTo>
                  <a:lnTo>
                    <a:pt x="198555" y="196868"/>
                  </a:lnTo>
                  <a:lnTo>
                    <a:pt x="218170" y="200809"/>
                  </a:lnTo>
                  <a:lnTo>
                    <a:pt x="232947" y="209768"/>
                  </a:lnTo>
                  <a:lnTo>
                    <a:pt x="245704" y="222123"/>
                  </a:lnTo>
                  <a:lnTo>
                    <a:pt x="256539" y="240631"/>
                  </a:lnTo>
                  <a:lnTo>
                    <a:pt x="260338" y="256403"/>
                  </a:lnTo>
                  <a:lnTo>
                    <a:pt x="261727" y="286105"/>
                  </a:lnTo>
                  <a:lnTo>
                    <a:pt x="255555" y="305596"/>
                  </a:lnTo>
                  <a:lnTo>
                    <a:pt x="241616" y="326381"/>
                  </a:lnTo>
                  <a:lnTo>
                    <a:pt x="205040" y="363277"/>
                  </a:lnTo>
                  <a:lnTo>
                    <a:pt x="184959" y="373882"/>
                  </a:lnTo>
                  <a:lnTo>
                    <a:pt x="130877" y="378873"/>
                  </a:lnTo>
                  <a:lnTo>
                    <a:pt x="91270" y="377819"/>
                  </a:lnTo>
                  <a:lnTo>
                    <a:pt x="47625" y="36727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SMARTInkShape-405"/>
            <p:cNvSpPr/>
            <p:nvPr/>
          </p:nvSpPr>
          <p:spPr>
            <a:xfrm>
              <a:off x="8477250" y="4655996"/>
              <a:ext cx="166689" cy="439880"/>
            </a:xfrm>
            <a:custGeom>
              <a:avLst/>
              <a:gdLst/>
              <a:ahLst/>
              <a:cxnLst/>
              <a:rect l="0" t="0" r="0" b="0"/>
              <a:pathLst>
                <a:path w="166689" h="439880">
                  <a:moveTo>
                    <a:pt x="166688" y="46973"/>
                  </a:moveTo>
                  <a:lnTo>
                    <a:pt x="145021" y="25306"/>
                  </a:lnTo>
                  <a:lnTo>
                    <a:pt x="110567" y="4300"/>
                  </a:lnTo>
                  <a:lnTo>
                    <a:pt x="81131" y="0"/>
                  </a:lnTo>
                  <a:lnTo>
                    <a:pt x="40894" y="11512"/>
                  </a:lnTo>
                  <a:lnTo>
                    <a:pt x="32286" y="17101"/>
                  </a:lnTo>
                  <a:lnTo>
                    <a:pt x="20003" y="34006"/>
                  </a:lnTo>
                  <a:lnTo>
                    <a:pt x="4197" y="88153"/>
                  </a:lnTo>
                  <a:lnTo>
                    <a:pt x="553" y="142942"/>
                  </a:lnTo>
                  <a:lnTo>
                    <a:pt x="3601" y="201849"/>
                  </a:lnTo>
                  <a:lnTo>
                    <a:pt x="10813" y="261298"/>
                  </a:lnTo>
                  <a:lnTo>
                    <a:pt x="11762" y="314498"/>
                  </a:lnTo>
                  <a:lnTo>
                    <a:pt x="11888" y="365650"/>
                  </a:lnTo>
                  <a:lnTo>
                    <a:pt x="11905" y="417520"/>
                  </a:lnTo>
                  <a:lnTo>
                    <a:pt x="8378" y="426855"/>
                  </a:lnTo>
                  <a:lnTo>
                    <a:pt x="0" y="439879"/>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SMARTInkShape-406"/>
            <p:cNvSpPr/>
            <p:nvPr/>
          </p:nvSpPr>
          <p:spPr>
            <a:xfrm>
              <a:off x="8417719" y="4929188"/>
              <a:ext cx="142876" cy="11907"/>
            </a:xfrm>
            <a:custGeom>
              <a:avLst/>
              <a:gdLst/>
              <a:ahLst/>
              <a:cxnLst/>
              <a:rect l="0" t="0" r="0" b="0"/>
              <a:pathLst>
                <a:path w="142876" h="11907">
                  <a:moveTo>
                    <a:pt x="142875" y="0"/>
                  </a:moveTo>
                  <a:lnTo>
                    <a:pt x="84912" y="0"/>
                  </a:lnTo>
                  <a:lnTo>
                    <a:pt x="73898" y="3527"/>
                  </a:lnTo>
                  <a:lnTo>
                    <a:pt x="63271" y="8182"/>
                  </a:ln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SMARTInkShape-407"/>
            <p:cNvSpPr/>
            <p:nvPr/>
          </p:nvSpPr>
          <p:spPr>
            <a:xfrm>
              <a:off x="8643939" y="4845844"/>
              <a:ext cx="130968" cy="213612"/>
            </a:xfrm>
            <a:custGeom>
              <a:avLst/>
              <a:gdLst/>
              <a:ahLst/>
              <a:cxnLst/>
              <a:rect l="0" t="0" r="0" b="0"/>
              <a:pathLst>
                <a:path w="130968" h="213612">
                  <a:moveTo>
                    <a:pt x="23811" y="23812"/>
                  </a:moveTo>
                  <a:lnTo>
                    <a:pt x="23811" y="40384"/>
                  </a:lnTo>
                  <a:lnTo>
                    <a:pt x="20283" y="47934"/>
                  </a:lnTo>
                  <a:lnTo>
                    <a:pt x="17490" y="51800"/>
                  </a:lnTo>
                  <a:lnTo>
                    <a:pt x="1798" y="108985"/>
                  </a:lnTo>
                  <a:lnTo>
                    <a:pt x="46" y="168455"/>
                  </a:lnTo>
                  <a:lnTo>
                    <a:pt x="0" y="206317"/>
                  </a:lnTo>
                  <a:lnTo>
                    <a:pt x="1322" y="208982"/>
                  </a:lnTo>
                  <a:lnTo>
                    <a:pt x="3527" y="210759"/>
                  </a:lnTo>
                  <a:lnTo>
                    <a:pt x="6320" y="211943"/>
                  </a:lnTo>
                  <a:lnTo>
                    <a:pt x="6859" y="212733"/>
                  </a:lnTo>
                  <a:lnTo>
                    <a:pt x="5894" y="213260"/>
                  </a:lnTo>
                  <a:lnTo>
                    <a:pt x="3929" y="213611"/>
                  </a:lnTo>
                  <a:lnTo>
                    <a:pt x="3942" y="212522"/>
                  </a:lnTo>
                  <a:lnTo>
                    <a:pt x="8958" y="204668"/>
                  </a:lnTo>
                  <a:lnTo>
                    <a:pt x="11323" y="190163"/>
                  </a:lnTo>
                  <a:lnTo>
                    <a:pt x="13205" y="139751"/>
                  </a:lnTo>
                  <a:lnTo>
                    <a:pt x="33571" y="82873"/>
                  </a:lnTo>
                  <a:lnTo>
                    <a:pt x="44799" y="56008"/>
                  </a:lnTo>
                  <a:lnTo>
                    <a:pt x="87325" y="7988"/>
                  </a:lnTo>
                  <a:lnTo>
                    <a:pt x="95255" y="3551"/>
                  </a:lnTo>
                  <a:lnTo>
                    <a:pt x="111125" y="701"/>
                  </a:lnTo>
                  <a:lnTo>
                    <a:pt x="130967"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6" name="SMARTInkShape-408"/>
            <p:cNvSpPr/>
            <p:nvPr/>
          </p:nvSpPr>
          <p:spPr>
            <a:xfrm>
              <a:off x="8822544" y="4869656"/>
              <a:ext cx="154770" cy="189945"/>
            </a:xfrm>
            <a:custGeom>
              <a:avLst/>
              <a:gdLst/>
              <a:ahLst/>
              <a:cxnLst/>
              <a:rect l="0" t="0" r="0" b="0"/>
              <a:pathLst>
                <a:path w="154770" h="189945">
                  <a:moveTo>
                    <a:pt x="47612" y="0"/>
                  </a:moveTo>
                  <a:lnTo>
                    <a:pt x="41292" y="0"/>
                  </a:lnTo>
                  <a:lnTo>
                    <a:pt x="39430" y="1323"/>
                  </a:lnTo>
                  <a:lnTo>
                    <a:pt x="38188" y="3528"/>
                  </a:lnTo>
                  <a:lnTo>
                    <a:pt x="37361" y="6321"/>
                  </a:lnTo>
                  <a:lnTo>
                    <a:pt x="26500" y="24122"/>
                  </a:lnTo>
                  <a:lnTo>
                    <a:pt x="25600" y="27988"/>
                  </a:lnTo>
                  <a:lnTo>
                    <a:pt x="14613" y="47652"/>
                  </a:lnTo>
                  <a:lnTo>
                    <a:pt x="2541" y="103939"/>
                  </a:lnTo>
                  <a:lnTo>
                    <a:pt x="17" y="161578"/>
                  </a:lnTo>
                  <a:lnTo>
                    <a:pt x="0" y="170150"/>
                  </a:lnTo>
                  <a:lnTo>
                    <a:pt x="1319" y="172965"/>
                  </a:lnTo>
                  <a:lnTo>
                    <a:pt x="3521" y="174841"/>
                  </a:lnTo>
                  <a:lnTo>
                    <a:pt x="6312" y="176092"/>
                  </a:lnTo>
                  <a:lnTo>
                    <a:pt x="8173" y="178249"/>
                  </a:lnTo>
                  <a:lnTo>
                    <a:pt x="10240" y="184174"/>
                  </a:lnTo>
                  <a:lnTo>
                    <a:pt x="12114" y="186283"/>
                  </a:lnTo>
                  <a:lnTo>
                    <a:pt x="17724" y="188626"/>
                  </a:lnTo>
                  <a:lnTo>
                    <a:pt x="28320" y="189944"/>
                  </a:lnTo>
                  <a:lnTo>
                    <a:pt x="30782" y="188807"/>
                  </a:lnTo>
                  <a:lnTo>
                    <a:pt x="32423" y="186725"/>
                  </a:lnTo>
                  <a:lnTo>
                    <a:pt x="35570" y="180885"/>
                  </a:lnTo>
                  <a:lnTo>
                    <a:pt x="80715" y="122799"/>
                  </a:lnTo>
                  <a:lnTo>
                    <a:pt x="126661" y="63636"/>
                  </a:lnTo>
                  <a:lnTo>
                    <a:pt x="137473" y="43843"/>
                  </a:lnTo>
                  <a:lnTo>
                    <a:pt x="140468" y="33597"/>
                  </a:lnTo>
                  <a:lnTo>
                    <a:pt x="142589" y="30336"/>
                  </a:lnTo>
                  <a:lnTo>
                    <a:pt x="145326" y="28161"/>
                  </a:lnTo>
                  <a:lnTo>
                    <a:pt x="148474" y="26712"/>
                  </a:lnTo>
                  <a:lnTo>
                    <a:pt x="150572" y="24423"/>
                  </a:lnTo>
                  <a:lnTo>
                    <a:pt x="154605" y="12472"/>
                  </a:lnTo>
                  <a:lnTo>
                    <a:pt x="154769" y="69029"/>
                  </a:lnTo>
                  <a:lnTo>
                    <a:pt x="154769" y="127968"/>
                  </a:lnTo>
                  <a:lnTo>
                    <a:pt x="154769" y="16668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SMARTInkShape-409"/>
            <p:cNvSpPr/>
            <p:nvPr/>
          </p:nvSpPr>
          <p:spPr>
            <a:xfrm>
              <a:off x="9072563" y="4941094"/>
              <a:ext cx="10252" cy="95251"/>
            </a:xfrm>
            <a:custGeom>
              <a:avLst/>
              <a:gdLst/>
              <a:ahLst/>
              <a:cxnLst/>
              <a:rect l="0" t="0" r="0" b="0"/>
              <a:pathLst>
                <a:path w="10252" h="95251">
                  <a:moveTo>
                    <a:pt x="0" y="0"/>
                  </a:moveTo>
                  <a:lnTo>
                    <a:pt x="0" y="35920"/>
                  </a:lnTo>
                  <a:lnTo>
                    <a:pt x="3527" y="45950"/>
                  </a:lnTo>
                  <a:lnTo>
                    <a:pt x="8182" y="54818"/>
                  </a:lnTo>
                  <a:lnTo>
                    <a:pt x="10251" y="63169"/>
                  </a:lnTo>
                  <a:lnTo>
                    <a:pt x="9480" y="67248"/>
                  </a:lnTo>
                  <a:lnTo>
                    <a:pt x="1006" y="83079"/>
                  </a:lnTo>
                  <a:lnTo>
                    <a:pt x="0" y="9525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SMARTInkShape-410"/>
            <p:cNvSpPr/>
            <p:nvPr/>
          </p:nvSpPr>
          <p:spPr>
            <a:xfrm>
              <a:off x="9263063" y="4560094"/>
              <a:ext cx="35719" cy="488157"/>
            </a:xfrm>
            <a:custGeom>
              <a:avLst/>
              <a:gdLst/>
              <a:ahLst/>
              <a:cxnLst/>
              <a:rect l="0" t="0" r="0" b="0"/>
              <a:pathLst>
                <a:path w="35719" h="488157">
                  <a:moveTo>
                    <a:pt x="35718" y="0"/>
                  </a:moveTo>
                  <a:lnTo>
                    <a:pt x="25467" y="10251"/>
                  </a:lnTo>
                  <a:lnTo>
                    <a:pt x="24303" y="17737"/>
                  </a:lnTo>
                  <a:lnTo>
                    <a:pt x="22586" y="49805"/>
                  </a:lnTo>
                  <a:lnTo>
                    <a:pt x="13574" y="97366"/>
                  </a:lnTo>
                  <a:lnTo>
                    <a:pt x="10912" y="151475"/>
                  </a:lnTo>
                  <a:lnTo>
                    <a:pt x="2547" y="205281"/>
                  </a:lnTo>
                  <a:lnTo>
                    <a:pt x="503" y="260153"/>
                  </a:lnTo>
                  <a:lnTo>
                    <a:pt x="99" y="317393"/>
                  </a:lnTo>
                  <a:lnTo>
                    <a:pt x="20" y="368288"/>
                  </a:lnTo>
                  <a:lnTo>
                    <a:pt x="1" y="427509"/>
                  </a:lnTo>
                  <a:lnTo>
                    <a:pt x="0" y="48815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SMARTInkShape-411"/>
            <p:cNvSpPr/>
            <p:nvPr/>
          </p:nvSpPr>
          <p:spPr>
            <a:xfrm>
              <a:off x="9191625" y="4857750"/>
              <a:ext cx="178595" cy="11907"/>
            </a:xfrm>
            <a:custGeom>
              <a:avLst/>
              <a:gdLst/>
              <a:ahLst/>
              <a:cxnLst/>
              <a:rect l="0" t="0" r="0" b="0"/>
              <a:pathLst>
                <a:path w="178595" h="11907">
                  <a:moveTo>
                    <a:pt x="178594" y="11906"/>
                  </a:moveTo>
                  <a:lnTo>
                    <a:pt x="172273" y="11906"/>
                  </a:lnTo>
                  <a:lnTo>
                    <a:pt x="165643" y="8379"/>
                  </a:lnTo>
                  <a:lnTo>
                    <a:pt x="158286" y="3724"/>
                  </a:lnTo>
                  <a:lnTo>
                    <a:pt x="142784" y="736"/>
                  </a:lnTo>
                  <a:lnTo>
                    <a:pt x="90813" y="29"/>
                  </a:lnTo>
                  <a:lnTo>
                    <a:pt x="34083" y="1"/>
                  </a:lnTo>
                  <a:lnTo>
                    <a:pt x="0" y="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SMARTInkShape-412"/>
            <p:cNvSpPr/>
            <p:nvPr/>
          </p:nvSpPr>
          <p:spPr>
            <a:xfrm>
              <a:off x="9566261" y="4810172"/>
              <a:ext cx="231871" cy="273798"/>
            </a:xfrm>
            <a:custGeom>
              <a:avLst/>
              <a:gdLst/>
              <a:ahLst/>
              <a:cxnLst/>
              <a:rect l="0" t="0" r="0" b="0"/>
              <a:pathLst>
                <a:path w="231871" h="273798">
                  <a:moveTo>
                    <a:pt x="161145" y="23766"/>
                  </a:moveTo>
                  <a:lnTo>
                    <a:pt x="167466" y="23766"/>
                  </a:lnTo>
                  <a:lnTo>
                    <a:pt x="168005" y="22443"/>
                  </a:lnTo>
                  <a:lnTo>
                    <a:pt x="162310" y="13514"/>
                  </a:lnTo>
                  <a:lnTo>
                    <a:pt x="155170" y="6029"/>
                  </a:lnTo>
                  <a:lnTo>
                    <a:pt x="148348" y="2653"/>
                  </a:lnTo>
                  <a:lnTo>
                    <a:pt x="121821" y="190"/>
                  </a:lnTo>
                  <a:lnTo>
                    <a:pt x="99285" y="0"/>
                  </a:lnTo>
                  <a:lnTo>
                    <a:pt x="63725" y="10209"/>
                  </a:lnTo>
                  <a:lnTo>
                    <a:pt x="38224" y="29221"/>
                  </a:lnTo>
                  <a:lnTo>
                    <a:pt x="23448" y="44197"/>
                  </a:lnTo>
                  <a:lnTo>
                    <a:pt x="12013" y="63480"/>
                  </a:lnTo>
                  <a:lnTo>
                    <a:pt x="3952" y="82519"/>
                  </a:lnTo>
                  <a:lnTo>
                    <a:pt x="787" y="86747"/>
                  </a:lnTo>
                  <a:lnTo>
                    <a:pt x="0" y="92211"/>
                  </a:lnTo>
                  <a:lnTo>
                    <a:pt x="5265" y="114963"/>
                  </a:lnTo>
                  <a:lnTo>
                    <a:pt x="12359" y="124135"/>
                  </a:lnTo>
                  <a:lnTo>
                    <a:pt x="44574" y="146898"/>
                  </a:lnTo>
                  <a:lnTo>
                    <a:pt x="56860" y="151252"/>
                  </a:lnTo>
                  <a:lnTo>
                    <a:pt x="109719" y="160851"/>
                  </a:lnTo>
                  <a:lnTo>
                    <a:pt x="167744" y="167625"/>
                  </a:lnTo>
                  <a:lnTo>
                    <a:pt x="207879" y="181319"/>
                  </a:lnTo>
                  <a:lnTo>
                    <a:pt x="224469" y="194970"/>
                  </a:lnTo>
                  <a:lnTo>
                    <a:pt x="228976" y="202603"/>
                  </a:lnTo>
                  <a:lnTo>
                    <a:pt x="231870" y="218283"/>
                  </a:lnTo>
                  <a:lnTo>
                    <a:pt x="228739" y="226193"/>
                  </a:lnTo>
                  <a:lnTo>
                    <a:pt x="215949" y="242051"/>
                  </a:lnTo>
                  <a:lnTo>
                    <a:pt x="208433" y="246459"/>
                  </a:lnTo>
                  <a:lnTo>
                    <a:pt x="154146" y="260029"/>
                  </a:lnTo>
                  <a:lnTo>
                    <a:pt x="97700" y="272584"/>
                  </a:lnTo>
                  <a:lnTo>
                    <a:pt x="42083" y="27379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SMARTInkShape-413"/>
            <p:cNvSpPr/>
            <p:nvPr/>
          </p:nvSpPr>
          <p:spPr>
            <a:xfrm>
              <a:off x="9848128" y="4810125"/>
              <a:ext cx="188732" cy="226153"/>
            </a:xfrm>
            <a:custGeom>
              <a:avLst/>
              <a:gdLst/>
              <a:ahLst/>
              <a:cxnLst/>
              <a:rect l="0" t="0" r="0" b="0"/>
              <a:pathLst>
                <a:path w="188732" h="226153">
                  <a:moveTo>
                    <a:pt x="22153" y="0"/>
                  </a:moveTo>
                  <a:lnTo>
                    <a:pt x="22153" y="10251"/>
                  </a:lnTo>
                  <a:lnTo>
                    <a:pt x="11901" y="38584"/>
                  </a:lnTo>
                  <a:lnTo>
                    <a:pt x="10393" y="90226"/>
                  </a:lnTo>
                  <a:lnTo>
                    <a:pt x="8953" y="122823"/>
                  </a:lnTo>
                  <a:lnTo>
                    <a:pt x="0" y="162691"/>
                  </a:lnTo>
                  <a:lnTo>
                    <a:pt x="9948" y="220462"/>
                  </a:lnTo>
                  <a:lnTo>
                    <a:pt x="10244" y="226152"/>
                  </a:lnTo>
                  <a:lnTo>
                    <a:pt x="11570" y="174021"/>
                  </a:lnTo>
                  <a:lnTo>
                    <a:pt x="24946" y="119027"/>
                  </a:lnTo>
                  <a:lnTo>
                    <a:pt x="42684" y="71434"/>
                  </a:lnTo>
                  <a:lnTo>
                    <a:pt x="48521" y="47624"/>
                  </a:lnTo>
                  <a:lnTo>
                    <a:pt x="58629" y="27340"/>
                  </a:lnTo>
                  <a:lnTo>
                    <a:pt x="67469" y="17443"/>
                  </a:lnTo>
                  <a:lnTo>
                    <a:pt x="85998" y="5756"/>
                  </a:lnTo>
                  <a:lnTo>
                    <a:pt x="100454" y="1706"/>
                  </a:lnTo>
                  <a:lnTo>
                    <a:pt x="108988" y="758"/>
                  </a:lnTo>
                  <a:lnTo>
                    <a:pt x="117192" y="3865"/>
                  </a:lnTo>
                  <a:lnTo>
                    <a:pt x="125247" y="8332"/>
                  </a:lnTo>
                  <a:lnTo>
                    <a:pt x="137219" y="12170"/>
                  </a:lnTo>
                  <a:lnTo>
                    <a:pt x="157087" y="28339"/>
                  </a:lnTo>
                  <a:lnTo>
                    <a:pt x="168995" y="46173"/>
                  </a:lnTo>
                  <a:lnTo>
                    <a:pt x="186048" y="103727"/>
                  </a:lnTo>
                  <a:lnTo>
                    <a:pt x="188731" y="161701"/>
                  </a:lnTo>
                  <a:lnTo>
                    <a:pt x="187485" y="182114"/>
                  </a:lnTo>
                  <a:lnTo>
                    <a:pt x="176935" y="21431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SMARTInkShape-414"/>
            <p:cNvSpPr/>
            <p:nvPr/>
          </p:nvSpPr>
          <p:spPr>
            <a:xfrm>
              <a:off x="10086414" y="4846003"/>
              <a:ext cx="171728" cy="236089"/>
            </a:xfrm>
            <a:custGeom>
              <a:avLst/>
              <a:gdLst/>
              <a:ahLst/>
              <a:cxnLst/>
              <a:rect l="0" t="0" r="0" b="0"/>
              <a:pathLst>
                <a:path w="171728" h="236089">
                  <a:moveTo>
                    <a:pt x="164867" y="35560"/>
                  </a:moveTo>
                  <a:lnTo>
                    <a:pt x="171727" y="35560"/>
                  </a:lnTo>
                  <a:lnTo>
                    <a:pt x="168797" y="35560"/>
                  </a:lnTo>
                  <a:lnTo>
                    <a:pt x="167488" y="34236"/>
                  </a:lnTo>
                  <a:lnTo>
                    <a:pt x="165213" y="25308"/>
                  </a:lnTo>
                  <a:lnTo>
                    <a:pt x="164897" y="13547"/>
                  </a:lnTo>
                  <a:lnTo>
                    <a:pt x="158554" y="5960"/>
                  </a:lnTo>
                  <a:lnTo>
                    <a:pt x="151919" y="2560"/>
                  </a:lnTo>
                  <a:lnTo>
                    <a:pt x="129057" y="79"/>
                  </a:lnTo>
                  <a:lnTo>
                    <a:pt x="125119" y="0"/>
                  </a:lnTo>
                  <a:lnTo>
                    <a:pt x="117216" y="3439"/>
                  </a:lnTo>
                  <a:lnTo>
                    <a:pt x="113255" y="6209"/>
                  </a:lnTo>
                  <a:lnTo>
                    <a:pt x="84004" y="14545"/>
                  </a:lnTo>
                  <a:lnTo>
                    <a:pt x="59818" y="34496"/>
                  </a:lnTo>
                  <a:lnTo>
                    <a:pt x="30464" y="79471"/>
                  </a:lnTo>
                  <a:lnTo>
                    <a:pt x="14306" y="133471"/>
                  </a:lnTo>
                  <a:lnTo>
                    <a:pt x="0" y="186863"/>
                  </a:lnTo>
                  <a:lnTo>
                    <a:pt x="2516" y="198937"/>
                  </a:lnTo>
                  <a:lnTo>
                    <a:pt x="7843" y="213173"/>
                  </a:lnTo>
                  <a:lnTo>
                    <a:pt x="8591" y="217468"/>
                  </a:lnTo>
                  <a:lnTo>
                    <a:pt x="10412" y="220332"/>
                  </a:lnTo>
                  <a:lnTo>
                    <a:pt x="12949" y="222241"/>
                  </a:lnTo>
                  <a:lnTo>
                    <a:pt x="15963" y="223514"/>
                  </a:lnTo>
                  <a:lnTo>
                    <a:pt x="17972" y="225686"/>
                  </a:lnTo>
                  <a:lnTo>
                    <a:pt x="20206" y="231626"/>
                  </a:lnTo>
                  <a:lnTo>
                    <a:pt x="22125" y="233739"/>
                  </a:lnTo>
                  <a:lnTo>
                    <a:pt x="27784" y="236088"/>
                  </a:lnTo>
                  <a:lnTo>
                    <a:pt x="31145" y="235390"/>
                  </a:lnTo>
                  <a:lnTo>
                    <a:pt x="71978" y="209929"/>
                  </a:lnTo>
                  <a:lnTo>
                    <a:pt x="89144" y="192936"/>
                  </a:lnTo>
                  <a:lnTo>
                    <a:pt x="121199" y="134570"/>
                  </a:lnTo>
                  <a:lnTo>
                    <a:pt x="147668" y="91329"/>
                  </a:lnTo>
                  <a:lnTo>
                    <a:pt x="152716" y="76484"/>
                  </a:lnTo>
                  <a:lnTo>
                    <a:pt x="164853" y="59391"/>
                  </a:lnTo>
                  <a:lnTo>
                    <a:pt x="164867" y="115777"/>
                  </a:lnTo>
                  <a:lnTo>
                    <a:pt x="164867" y="170840"/>
                  </a:lnTo>
                  <a:lnTo>
                    <a:pt x="164867" y="226060"/>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3" name="SMARTInkShape-415"/>
            <p:cNvSpPr/>
            <p:nvPr/>
          </p:nvSpPr>
          <p:spPr>
            <a:xfrm>
              <a:off x="10358644" y="4847542"/>
              <a:ext cx="118857" cy="224522"/>
            </a:xfrm>
            <a:custGeom>
              <a:avLst/>
              <a:gdLst/>
              <a:ahLst/>
              <a:cxnLst/>
              <a:rect l="0" t="0" r="0" b="0"/>
              <a:pathLst>
                <a:path w="118857" h="224522">
                  <a:moveTo>
                    <a:pt x="118856" y="22114"/>
                  </a:moveTo>
                  <a:lnTo>
                    <a:pt x="118856" y="10698"/>
                  </a:lnTo>
                  <a:lnTo>
                    <a:pt x="108604" y="0"/>
                  </a:lnTo>
                  <a:lnTo>
                    <a:pt x="106730" y="757"/>
                  </a:lnTo>
                  <a:lnTo>
                    <a:pt x="101120" y="5126"/>
                  </a:lnTo>
                  <a:lnTo>
                    <a:pt x="90688" y="7949"/>
                  </a:lnTo>
                  <a:lnTo>
                    <a:pt x="84202" y="8702"/>
                  </a:lnTo>
                  <a:lnTo>
                    <a:pt x="78556" y="11850"/>
                  </a:lnTo>
                  <a:lnTo>
                    <a:pt x="39568" y="54972"/>
                  </a:lnTo>
                  <a:lnTo>
                    <a:pt x="7735" y="113594"/>
                  </a:lnTo>
                  <a:lnTo>
                    <a:pt x="1362" y="143861"/>
                  </a:lnTo>
                  <a:lnTo>
                    <a:pt x="0" y="174587"/>
                  </a:lnTo>
                  <a:lnTo>
                    <a:pt x="3413" y="186012"/>
                  </a:lnTo>
                  <a:lnTo>
                    <a:pt x="8018" y="195499"/>
                  </a:lnTo>
                  <a:lnTo>
                    <a:pt x="10063" y="204126"/>
                  </a:lnTo>
                  <a:lnTo>
                    <a:pt x="11931" y="206955"/>
                  </a:lnTo>
                  <a:lnTo>
                    <a:pt x="14500" y="208841"/>
                  </a:lnTo>
                  <a:lnTo>
                    <a:pt x="59325" y="224521"/>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SMARTInkShape-416"/>
            <p:cNvSpPr/>
            <p:nvPr/>
          </p:nvSpPr>
          <p:spPr>
            <a:xfrm>
              <a:off x="10584656" y="4607719"/>
              <a:ext cx="35720" cy="464345"/>
            </a:xfrm>
            <a:custGeom>
              <a:avLst/>
              <a:gdLst/>
              <a:ahLst/>
              <a:cxnLst/>
              <a:rect l="0" t="0" r="0" b="0"/>
              <a:pathLst>
                <a:path w="35720" h="464345">
                  <a:moveTo>
                    <a:pt x="35719" y="0"/>
                  </a:moveTo>
                  <a:lnTo>
                    <a:pt x="35719" y="18081"/>
                  </a:lnTo>
                  <a:lnTo>
                    <a:pt x="32191" y="24793"/>
                  </a:lnTo>
                  <a:lnTo>
                    <a:pt x="29398" y="28434"/>
                  </a:lnTo>
                  <a:lnTo>
                    <a:pt x="24917" y="61473"/>
                  </a:lnTo>
                  <a:lnTo>
                    <a:pt x="23909" y="120452"/>
                  </a:lnTo>
                  <a:lnTo>
                    <a:pt x="20304" y="170489"/>
                  </a:lnTo>
                  <a:lnTo>
                    <a:pt x="13565" y="224618"/>
                  </a:lnTo>
                  <a:lnTo>
                    <a:pt x="12234" y="281710"/>
                  </a:lnTo>
                  <a:lnTo>
                    <a:pt x="11972" y="336105"/>
                  </a:lnTo>
                  <a:lnTo>
                    <a:pt x="5598" y="391093"/>
                  </a:lnTo>
                  <a:lnTo>
                    <a:pt x="492" y="447613"/>
                  </a:lnTo>
                  <a:lnTo>
                    <a:pt x="0" y="464344"/>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5" name="SMARTInkShape-417"/>
            <p:cNvSpPr/>
            <p:nvPr/>
          </p:nvSpPr>
          <p:spPr>
            <a:xfrm>
              <a:off x="10608487" y="4833938"/>
              <a:ext cx="142858" cy="178594"/>
            </a:xfrm>
            <a:custGeom>
              <a:avLst/>
              <a:gdLst/>
              <a:ahLst/>
              <a:cxnLst/>
              <a:rect l="0" t="0" r="0" b="0"/>
              <a:pathLst>
                <a:path w="142858" h="178594">
                  <a:moveTo>
                    <a:pt x="130951" y="0"/>
                  </a:moveTo>
                  <a:lnTo>
                    <a:pt x="111966" y="20308"/>
                  </a:lnTo>
                  <a:lnTo>
                    <a:pt x="104564" y="35810"/>
                  </a:lnTo>
                  <a:lnTo>
                    <a:pt x="96734" y="43696"/>
                  </a:lnTo>
                  <a:lnTo>
                    <a:pt x="38382" y="83344"/>
                  </a:lnTo>
                  <a:lnTo>
                    <a:pt x="16210" y="101864"/>
                  </a:lnTo>
                  <a:lnTo>
                    <a:pt x="0" y="107150"/>
                  </a:lnTo>
                  <a:lnTo>
                    <a:pt x="6308" y="107154"/>
                  </a:lnTo>
                  <a:lnTo>
                    <a:pt x="8167" y="105831"/>
                  </a:lnTo>
                  <a:lnTo>
                    <a:pt x="9408" y="103627"/>
                  </a:lnTo>
                  <a:lnTo>
                    <a:pt x="10235" y="100834"/>
                  </a:lnTo>
                  <a:lnTo>
                    <a:pt x="12109" y="98973"/>
                  </a:lnTo>
                  <a:lnTo>
                    <a:pt x="17719" y="96904"/>
                  </a:lnTo>
                  <a:lnTo>
                    <a:pt x="21067" y="97676"/>
                  </a:lnTo>
                  <a:lnTo>
                    <a:pt x="35945" y="104891"/>
                  </a:lnTo>
                  <a:lnTo>
                    <a:pt x="69817" y="113344"/>
                  </a:lnTo>
                  <a:lnTo>
                    <a:pt x="109703" y="139036"/>
                  </a:lnTo>
                  <a:lnTo>
                    <a:pt x="124135" y="158767"/>
                  </a:lnTo>
                  <a:lnTo>
                    <a:pt x="131450" y="163167"/>
                  </a:lnTo>
                  <a:lnTo>
                    <a:pt x="135251" y="164341"/>
                  </a:lnTo>
                  <a:lnTo>
                    <a:pt x="137787" y="166446"/>
                  </a:lnTo>
                  <a:lnTo>
                    <a:pt x="142857" y="178593"/>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6" name="SMARTInkShape-418"/>
            <p:cNvSpPr/>
            <p:nvPr/>
          </p:nvSpPr>
          <p:spPr>
            <a:xfrm>
              <a:off x="10834750" y="4822032"/>
              <a:ext cx="178368" cy="226219"/>
            </a:xfrm>
            <a:custGeom>
              <a:avLst/>
              <a:gdLst/>
              <a:ahLst/>
              <a:cxnLst/>
              <a:rect l="0" t="0" r="0" b="0"/>
              <a:pathLst>
                <a:path w="178368" h="226219">
                  <a:moveTo>
                    <a:pt x="130906" y="11906"/>
                  </a:moveTo>
                  <a:lnTo>
                    <a:pt x="130906" y="490"/>
                  </a:lnTo>
                  <a:lnTo>
                    <a:pt x="84735" y="0"/>
                  </a:lnTo>
                  <a:lnTo>
                    <a:pt x="73784" y="3528"/>
                  </a:lnTo>
                  <a:lnTo>
                    <a:pt x="33483" y="27987"/>
                  </a:lnTo>
                  <a:lnTo>
                    <a:pt x="2336" y="68600"/>
                  </a:lnTo>
                  <a:lnTo>
                    <a:pt x="1004" y="73703"/>
                  </a:lnTo>
                  <a:lnTo>
                    <a:pt x="0" y="89099"/>
                  </a:lnTo>
                  <a:lnTo>
                    <a:pt x="1303" y="91150"/>
                  </a:lnTo>
                  <a:lnTo>
                    <a:pt x="3493" y="92516"/>
                  </a:lnTo>
                  <a:lnTo>
                    <a:pt x="6277" y="93427"/>
                  </a:lnTo>
                  <a:lnTo>
                    <a:pt x="24062" y="104433"/>
                  </a:lnTo>
                  <a:lnTo>
                    <a:pt x="68121" y="106996"/>
                  </a:lnTo>
                  <a:lnTo>
                    <a:pt x="80071" y="103557"/>
                  </a:lnTo>
                  <a:lnTo>
                    <a:pt x="89792" y="98941"/>
                  </a:lnTo>
                  <a:lnTo>
                    <a:pt x="98522" y="96890"/>
                  </a:lnTo>
                  <a:lnTo>
                    <a:pt x="102702" y="97667"/>
                  </a:lnTo>
                  <a:lnTo>
                    <a:pt x="116230" y="103756"/>
                  </a:lnTo>
                  <a:lnTo>
                    <a:pt x="158191" y="107023"/>
                  </a:lnTo>
                  <a:lnTo>
                    <a:pt x="161004" y="108390"/>
                  </a:lnTo>
                  <a:lnTo>
                    <a:pt x="162878" y="110624"/>
                  </a:lnTo>
                  <a:lnTo>
                    <a:pt x="166282" y="116635"/>
                  </a:lnTo>
                  <a:lnTo>
                    <a:pt x="174314" y="127456"/>
                  </a:lnTo>
                  <a:lnTo>
                    <a:pt x="177282" y="139041"/>
                  </a:lnTo>
                  <a:lnTo>
                    <a:pt x="178367" y="158767"/>
                  </a:lnTo>
                  <a:lnTo>
                    <a:pt x="174930" y="166695"/>
                  </a:lnTo>
                  <a:lnTo>
                    <a:pt x="138782" y="206374"/>
                  </a:lnTo>
                  <a:lnTo>
                    <a:pt x="127351" y="210784"/>
                  </a:lnTo>
                  <a:lnTo>
                    <a:pt x="68042" y="225666"/>
                  </a:lnTo>
                  <a:lnTo>
                    <a:pt x="11844" y="226218"/>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7" name="SMARTInkShape-419"/>
            <p:cNvSpPr/>
            <p:nvPr/>
          </p:nvSpPr>
          <p:spPr>
            <a:xfrm>
              <a:off x="11156156" y="4536281"/>
              <a:ext cx="35720" cy="202408"/>
            </a:xfrm>
            <a:custGeom>
              <a:avLst/>
              <a:gdLst/>
              <a:ahLst/>
              <a:cxnLst/>
              <a:rect l="0" t="0" r="0" b="0"/>
              <a:pathLst>
                <a:path w="35720" h="202408">
                  <a:moveTo>
                    <a:pt x="35719" y="0"/>
                  </a:moveTo>
                  <a:lnTo>
                    <a:pt x="25467" y="10252"/>
                  </a:lnTo>
                  <a:lnTo>
                    <a:pt x="24303" y="17737"/>
                  </a:lnTo>
                  <a:lnTo>
                    <a:pt x="22518" y="45089"/>
                  </a:lnTo>
                  <a:lnTo>
                    <a:pt x="14395" y="76032"/>
                  </a:lnTo>
                  <a:lnTo>
                    <a:pt x="12125" y="133855"/>
                  </a:lnTo>
                  <a:lnTo>
                    <a:pt x="10681" y="154741"/>
                  </a:lnTo>
                  <a:lnTo>
                    <a:pt x="0" y="202407"/>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8" name="SMARTInkShape-420"/>
            <p:cNvSpPr/>
            <p:nvPr/>
          </p:nvSpPr>
          <p:spPr>
            <a:xfrm>
              <a:off x="11203781" y="4988719"/>
              <a:ext cx="1" cy="11907"/>
            </a:xfrm>
            <a:custGeom>
              <a:avLst/>
              <a:gdLst/>
              <a:ahLst/>
              <a:cxnLst/>
              <a:rect l="0" t="0" r="0" b="0"/>
              <a:pathLst>
                <a:path w="1" h="11907">
                  <a:moveTo>
                    <a:pt x="0" y="0"/>
                  </a:moveTo>
                  <a:lnTo>
                    <a:pt x="0" y="11906"/>
                  </a:lnTo>
                </a:path>
              </a:pathLst>
            </a:custGeom>
            <a:ln w="19050">
              <a:solidFill>
                <a:srgbClr val="009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8052424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p>
          <a:p>
            <a:endParaRPr lang="en-US" sz="6000" b="1" dirty="0" smtClean="0"/>
          </a:p>
          <a:p>
            <a:r>
              <a:rPr lang="en-US" sz="6000" dirty="0" smtClean="0"/>
              <a:t>15 </a:t>
            </a:r>
            <a:r>
              <a:rPr lang="en-US" sz="6000" dirty="0" err="1" smtClean="0"/>
              <a:t>x</a:t>
            </a:r>
            <a:r>
              <a:rPr lang="en-US" sz="6000" dirty="0" smtClean="0"/>
              <a:t> 6 = 90?</a:t>
            </a:r>
            <a:endParaRPr lang="en-US" sz="6000" dirty="0"/>
          </a:p>
        </p:txBody>
      </p:sp>
      <p:sp>
        <p:nvSpPr>
          <p:cNvPr id="18" name="Text Placeholder 17"/>
          <p:cNvSpPr>
            <a:spLocks noGrp="1"/>
          </p:cNvSpPr>
          <p:nvPr>
            <p:ph type="body" sz="quarter" idx="16"/>
          </p:nvPr>
        </p:nvSpPr>
        <p:spPr/>
        <p:txBody>
          <a:bodyPr/>
          <a:lstStyle/>
          <a:p>
            <a:r>
              <a:rPr lang="en-US" smtClean="0"/>
              <a:t>20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spTree>
    <p:extLst>
      <p:ext uri="{BB962C8B-B14F-4D97-AF65-F5344CB8AC3E}">
        <p14:creationId xmlns:p14="http://schemas.microsoft.com/office/powerpoint/2010/main" val="29067513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812485" y="472429"/>
            <a:ext cx="8885530" cy="2001892"/>
          </a:xfrm>
        </p:spPr>
        <p:txBody>
          <a:bodyPr/>
          <a:lstStyle/>
          <a:p>
            <a:r>
              <a:rPr lang="en-US" sz="4000" dirty="0" smtClean="0"/>
              <a:t>Solve.  Use the bar model to help.  </a:t>
            </a:r>
          </a:p>
          <a:p>
            <a:endParaRPr lang="en-US" sz="4000" dirty="0" smtClean="0"/>
          </a:p>
          <a:p>
            <a:r>
              <a:rPr lang="en-US" sz="4000" dirty="0" smtClean="0"/>
              <a:t>Peter has $18.  Andrew has 5 times as much money.  How much money does Andrea have? </a:t>
            </a:r>
            <a:endParaRPr lang="en-US" sz="6000" dirty="0"/>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pic>
        <p:nvPicPr>
          <p:cNvPr id="5" name="Picture 4"/>
          <p:cNvPicPr>
            <a:picLocks noChangeAspect="1"/>
          </p:cNvPicPr>
          <p:nvPr/>
        </p:nvPicPr>
        <p:blipFill>
          <a:blip r:embed="rId2"/>
          <a:stretch>
            <a:fillRect/>
          </a:stretch>
        </p:blipFill>
        <p:spPr>
          <a:xfrm>
            <a:off x="3061441" y="3076795"/>
            <a:ext cx="5302541" cy="2615762"/>
          </a:xfrm>
          <a:prstGeom prst="rect">
            <a:avLst/>
          </a:prstGeom>
        </p:spPr>
      </p:pic>
    </p:spTree>
    <p:extLst>
      <p:ext uri="{BB962C8B-B14F-4D97-AF65-F5344CB8AC3E}">
        <p14:creationId xmlns:p14="http://schemas.microsoft.com/office/powerpoint/2010/main" val="121092896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r>
              <a:rPr lang="en-US" sz="6000" dirty="0" smtClean="0"/>
              <a:t>What is </a:t>
            </a:r>
          </a:p>
          <a:p>
            <a:endParaRPr lang="en-US" sz="6000" dirty="0" smtClean="0"/>
          </a:p>
          <a:p>
            <a:r>
              <a:rPr lang="en-US" sz="6000" b="1" dirty="0" smtClean="0"/>
              <a:t>$18 </a:t>
            </a:r>
            <a:r>
              <a:rPr lang="en-US" sz="6000" b="1" dirty="0" err="1" smtClean="0"/>
              <a:t>x</a:t>
            </a:r>
            <a:r>
              <a:rPr lang="en-US" sz="6000" b="1" dirty="0" smtClean="0"/>
              <a:t> 5 = $90?</a:t>
            </a:r>
          </a:p>
          <a:p>
            <a:endParaRPr lang="en-US" sz="6000" b="1" dirty="0" smtClean="0"/>
          </a:p>
          <a:p>
            <a:r>
              <a:rPr lang="en-US" sz="6000" b="1" dirty="0" smtClean="0"/>
              <a:t>Andrea has $90.</a:t>
            </a:r>
            <a:endParaRPr lang="en-US" sz="6000" b="1" dirty="0"/>
          </a:p>
        </p:txBody>
      </p:sp>
      <p:sp>
        <p:nvSpPr>
          <p:cNvPr id="18" name="Text Placeholder 17"/>
          <p:cNvSpPr>
            <a:spLocks noGrp="1"/>
          </p:cNvSpPr>
          <p:nvPr>
            <p:ph type="body" sz="quarter" idx="16"/>
          </p:nvPr>
        </p:nvSpPr>
        <p:spPr/>
        <p:txBody>
          <a:bodyPr/>
          <a:lstStyle/>
          <a:p>
            <a:r>
              <a:rPr lang="en-US" smtClean="0"/>
              <a:t>30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spTree>
    <p:extLst>
      <p:ext uri="{BB962C8B-B14F-4D97-AF65-F5344CB8AC3E}">
        <p14:creationId xmlns:p14="http://schemas.microsoft.com/office/powerpoint/2010/main" val="17006179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xmlns:mv="urn:schemas-microsoft-com:mac:vml">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783292" y="224242"/>
            <a:ext cx="8346906" cy="2549616"/>
          </a:xfrm>
        </p:spPr>
        <p:txBody>
          <a:bodyPr/>
          <a:lstStyle/>
          <a:p>
            <a:r>
              <a:rPr lang="en-US" sz="4000" dirty="0" smtClean="0"/>
              <a:t>Solve.  Use the bar model to help you. </a:t>
            </a:r>
          </a:p>
          <a:p>
            <a:endParaRPr lang="en-US" sz="4000" dirty="0" smtClean="0"/>
          </a:p>
          <a:p>
            <a:r>
              <a:rPr lang="en-US" sz="4000" dirty="0" smtClean="0"/>
              <a:t>Shirley has 28 llamas on her farm.  Ben has 4 times as many llamas.  How many llamas does Ben have? </a:t>
            </a:r>
            <a:endParaRPr lang="en-US" sz="4000" dirty="0"/>
          </a:p>
        </p:txBody>
      </p:sp>
      <p:sp>
        <p:nvSpPr>
          <p:cNvPr id="18" name="Text Placeholder 17"/>
          <p:cNvSpPr>
            <a:spLocks noGrp="1"/>
          </p:cNvSpPr>
          <p:nvPr>
            <p:ph type="body" sz="quarter" idx="16"/>
          </p:nvPr>
        </p:nvSpPr>
        <p:spPr/>
        <p:txBody>
          <a:bodyPr/>
          <a:lstStyle/>
          <a:p>
            <a:r>
              <a:rPr lang="en-US" smtClean="0"/>
              <a:t>40</a:t>
            </a:r>
            <a:endParaRPr lang="en-US" dirty="0"/>
          </a:p>
        </p:txBody>
      </p:sp>
      <p:sp>
        <p:nvSpPr>
          <p:cNvPr id="4" name="Title 3"/>
          <p:cNvSpPr>
            <a:spLocks noGrp="1"/>
          </p:cNvSpPr>
          <p:nvPr>
            <p:ph type="title"/>
          </p:nvPr>
        </p:nvSpPr>
        <p:spPr/>
        <p:txBody>
          <a:bodyPr/>
          <a:lstStyle/>
          <a:p>
            <a:r>
              <a:rPr lang="en-US" dirty="0" smtClean="0"/>
              <a:t>One-Step Multiplication Problems</a:t>
            </a:r>
            <a:endParaRPr lang="en-US" dirty="0"/>
          </a:p>
        </p:txBody>
      </p:sp>
      <p:pic>
        <p:nvPicPr>
          <p:cNvPr id="5" name="Picture 4"/>
          <p:cNvPicPr>
            <a:picLocks noChangeAspect="1"/>
          </p:cNvPicPr>
          <p:nvPr/>
        </p:nvPicPr>
        <p:blipFill>
          <a:blip r:embed="rId2"/>
          <a:stretch>
            <a:fillRect/>
          </a:stretch>
        </p:blipFill>
        <p:spPr>
          <a:xfrm>
            <a:off x="3134671" y="2998102"/>
            <a:ext cx="4813300" cy="2730500"/>
          </a:xfrm>
          <a:prstGeom prst="rect">
            <a:avLst/>
          </a:prstGeom>
        </p:spPr>
      </p:pic>
    </p:spTree>
    <p:extLst>
      <p:ext uri="{BB962C8B-B14F-4D97-AF65-F5344CB8AC3E}">
        <p14:creationId xmlns:p14="http://schemas.microsoft.com/office/powerpoint/2010/main" val="1092060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theme/theme1.xml><?xml version="1.0" encoding="utf-8"?>
<a:theme xmlns:a="http://schemas.openxmlformats.org/drawingml/2006/main" name="Game Board Colorful 16x9">
  <a:themeElements>
    <a:clrScheme name="Game Board Colorful">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FFFFFF"/>
      </a:hlink>
      <a:folHlink>
        <a:srgbClr val="65656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lumMod val="60000"/>
            <a:lumOff val="40000"/>
          </a:schemeClr>
        </a:solidFill>
        <a:ln>
          <a:solidFill>
            <a:schemeClr val="bg2">
              <a:lumMod val="60000"/>
              <a:lumOff val="40000"/>
            </a:schemeClr>
          </a:solidFill>
        </a:ln>
      </a:spPr>
      <a:bodyPr rtlCol="0" anchor="ctr"/>
      <a:lstStyle>
        <a:defPPr algn="ctr">
          <a:lnSpc>
            <a:spcPct val="90000"/>
          </a:lnSpc>
          <a:defRPr sz="2400" dirty="0" smtClean="0">
            <a:solidFill>
              <a:schemeClr val="bg2">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400" dirty="0" err="1" smtClean="0"/>
        </a:defPPr>
      </a:lstStyle>
    </a:txDef>
  </a:objectDefaults>
  <a:extraClrSchemeLst/>
  <a:extLst>
    <a:ext uri="{05A4C25C-085E-4340-85A3-A5531E510DB2}">
      <thm15:themeFamily xmlns:thm15="http://schemas.microsoft.com/office/thememl/2012/main" xmlns="" name="GameBoardColorful_16x9.potx" id="{98C88DC9-98CC-4C0C-8A35-B3A047044276}" vid="{FD87E919-AD65-4324-B175-BCA884E59E92}"/>
    </a:ext>
  </a:extLst>
</a:theme>
</file>

<file path=ppt/theme/theme2.xml><?xml version="1.0" encoding="utf-8"?>
<a:theme xmlns:a="http://schemas.openxmlformats.org/drawingml/2006/main" name="Office Theme">
  <a:themeElements>
    <a:clrScheme name="Game Board Colorful">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FFFFFF"/>
      </a:hlink>
      <a:folHlink>
        <a:srgbClr val="65656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Game Board Colorful">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FFFFFF"/>
      </a:hlink>
      <a:folHlink>
        <a:srgbClr val="65656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141aba3b8f8cb7f331be6546df69db50">
  <xsd:schema xmlns:xsd="http://www.w3.org/2001/XMLSchema" xmlns:xs="http://www.w3.org/2001/XMLSchema" xmlns:p="http://schemas.microsoft.com/office/2006/metadata/properties" targetNamespace="http://schemas.microsoft.com/office/2006/metadata/properties" ma:root="true" ma:fieldsID="f8e4ef66d87525153bd8907774ed28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B07314-B3FD-44F7-AD32-A5E46F6F21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79A8F38-12A3-4D7A-808F-1CEB9439E58E}">
  <ds:schemaRefs>
    <ds:schemaRef ds:uri="http://schemas.microsoft.com/sharepoint/v3/contenttype/forms"/>
  </ds:schemaRefs>
</ds:datastoreItem>
</file>

<file path=customXml/itemProps3.xml><?xml version="1.0" encoding="utf-8"?>
<ds:datastoreItem xmlns:ds="http://schemas.openxmlformats.org/officeDocument/2006/customXml" ds:itemID="{C9907864-5EB5-4795-BAFE-C81BBB1B4DB2}">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1600</Words>
  <Application>Microsoft Office PowerPoint</Application>
  <PresentationFormat>Custom</PresentationFormat>
  <Paragraphs>295</Paragraphs>
  <Slides>56</Slides>
  <Notes>6</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Game Board Colorful 16x9</vt:lpstr>
      <vt:lpstr>PowerPoint Presentation</vt:lpstr>
      <vt:lpstr>One-Step Multiplication Problems questions follow</vt:lpstr>
      <vt:lpstr>One-Step Multiplication Problems</vt:lpstr>
      <vt:lpstr>One-Step Multiplication Problems</vt:lpstr>
      <vt:lpstr>One-Step Multiplication Problems</vt:lpstr>
      <vt:lpstr>One-Step Multiplication Problems</vt:lpstr>
      <vt:lpstr>One-Step Multiplication Problems</vt:lpstr>
      <vt:lpstr>One-Step Multiplication Problems</vt:lpstr>
      <vt:lpstr>One-Step Multiplication Problems</vt:lpstr>
      <vt:lpstr>One-Step Multiplication Problems</vt:lpstr>
      <vt:lpstr>One-Step Multiplication Problems</vt:lpstr>
      <vt:lpstr>One-Step Multiplication Problems</vt:lpstr>
      <vt:lpstr>Two-Step Multiplication Problems questions follow</vt:lpstr>
      <vt:lpstr>Two-Step Multiplication Problems</vt:lpstr>
      <vt:lpstr>Two-Step Multiplication Problems</vt:lpstr>
      <vt:lpstr>Two-Step Multiplication Problems</vt:lpstr>
      <vt:lpstr>Two-Step Multiplication Problems</vt:lpstr>
      <vt:lpstr>Two-Step Multiplication Problems</vt:lpstr>
      <vt:lpstr>Two-Step Multiplication Problems</vt:lpstr>
      <vt:lpstr>Two-Step Multiplication Problems</vt:lpstr>
      <vt:lpstr>Two-Step Multiplication Problems</vt:lpstr>
      <vt:lpstr>Two-Step Multiplication Problems</vt:lpstr>
      <vt:lpstr>Two-Step Multiplication Problems</vt:lpstr>
      <vt:lpstr>One-Step Division Problems questions follow</vt:lpstr>
      <vt:lpstr>One-Step Division Problems</vt:lpstr>
      <vt:lpstr>One-Step Division Problems</vt:lpstr>
      <vt:lpstr>One-Step Division Problems</vt:lpstr>
      <vt:lpstr>One-Step Division Problems</vt:lpstr>
      <vt:lpstr>One-Step Division Problems</vt:lpstr>
      <vt:lpstr>One-Step Division Problems</vt:lpstr>
      <vt:lpstr>One-Step Division Problems</vt:lpstr>
      <vt:lpstr>One-Step Division Problems</vt:lpstr>
      <vt:lpstr>One-Step Division Problems</vt:lpstr>
      <vt:lpstr>One-Step Division Problems</vt:lpstr>
      <vt:lpstr>Two-Step Division Problems questions follow</vt:lpstr>
      <vt:lpstr>Two-Step Division Problems</vt:lpstr>
      <vt:lpstr>Two-Step Division Problems</vt:lpstr>
      <vt:lpstr>Two-Step Division Problems</vt:lpstr>
      <vt:lpstr>Two-Step Division Problems</vt:lpstr>
      <vt:lpstr>Two-Step Division Problems</vt:lpstr>
      <vt:lpstr>Two-Step Division Problems</vt:lpstr>
      <vt:lpstr>Two-Step Division Problems</vt:lpstr>
      <vt:lpstr>Two-Step Division Problems</vt:lpstr>
      <vt:lpstr>Two-Step Division Problems</vt:lpstr>
      <vt:lpstr>Two-Step Division Problems</vt:lpstr>
      <vt:lpstr>Draw a Bar Model questions follow</vt:lpstr>
      <vt:lpstr>Draw a Bar Model</vt:lpstr>
      <vt:lpstr>Draw a Bar Model</vt:lpstr>
      <vt:lpstr>Draw a Bar Model</vt:lpstr>
      <vt:lpstr>Draw a Bar Model</vt:lpstr>
      <vt:lpstr>Draw a Bar Model</vt:lpstr>
      <vt:lpstr>Draw a Bar Model</vt:lpstr>
      <vt:lpstr>Draw a Bar Model</vt:lpstr>
      <vt:lpstr>Draw a Bar Model</vt:lpstr>
      <vt:lpstr>Draw a Bar Model</vt:lpstr>
      <vt:lpstr>Draw a Bar Model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2014-10-23T15:48:34Z</dcterms:created>
  <dcterms:modified xsi:type="dcterms:W3CDTF">2017-10-11T11:16:21Z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