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8"/>
  </p:notesMasterIdLst>
  <p:sldIdLst>
    <p:sldId id="256" r:id="rId2"/>
    <p:sldId id="266" r:id="rId3"/>
    <p:sldId id="267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0000"/>
    <a:srgbClr val="0000FF"/>
    <a:srgbClr val="FF0066"/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86" autoAdjust="0"/>
  </p:normalViewPr>
  <p:slideViewPr>
    <p:cSldViewPr snapToGrid="0">
      <p:cViewPr>
        <p:scale>
          <a:sx n="60" d="100"/>
          <a:sy n="60" d="100"/>
        </p:scale>
        <p:origin x="-165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F5DA0759-3AF1-48EA-9B7D-DCEE89D0B9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53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3BE9A4-1CD1-47C1-9156-B146B0A8403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6EF63-39A9-47BD-972D-4FF33266B77B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6EF63-39A9-47BD-972D-4FF33266B77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6EF63-39A9-47BD-972D-4FF33266B77B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6EF63-39A9-47BD-972D-4FF33266B77B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6EF63-39A9-47BD-972D-4FF33266B77B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629891-3FBC-42D7-A8D0-5E6A80E382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75786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E0E7E-7BAA-4EEF-A106-683678326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667071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A485A-F484-4601-B33A-704A35A434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57836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58D23-DEDF-47F2-92EB-A44B0063E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936706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2FCA0-E6BE-4D62-9534-D38926419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381037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B8C39-E7C9-45B4-8DC5-3B1AA88867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328601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E15F4-CE4A-4A78-BC99-08907A1FC8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319001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BAA79-9360-4A51-9543-765F48E138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297784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5BE16-38E8-40F0-9742-E6CF48287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3058243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04C6E-D647-44BB-875D-ED6F8CACD9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69156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48B1F-8F16-4BA8-BE3C-41F2C7996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868293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2342E15A-D34A-4C98-BA47-E074CCC3B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8732" y="434975"/>
            <a:ext cx="8372694" cy="2071742"/>
          </a:xfrm>
        </p:spPr>
        <p:txBody>
          <a:bodyPr/>
          <a:lstStyle/>
          <a:p>
            <a:pPr eaLnBrk="1" hangingPunct="1"/>
            <a: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  <a:t>Math Vocabulary</a:t>
            </a:r>
            <a:b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>Numbers and Operations </a:t>
            </a:r>
            <a:r>
              <a:rPr lang="en-US" b="0" dirty="0">
                <a:solidFill>
                  <a:schemeClr val="tx1"/>
                </a:solidFill>
                <a:latin typeface="Comic Sans MS" panose="030F0702030302020204" pitchFamily="66" charset="0"/>
              </a:rPr>
              <a:t>M05.A-T</a:t>
            </a:r>
            <a:r>
              <a:rPr lang="en-US" dirty="0"/>
              <a:t> </a:t>
            </a: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>add &amp; subtract whole numbers &amp; decimals</a:t>
            </a:r>
            <a:b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</a:br>
            <a:endParaRPr lang="en-US" altLang="en-US" sz="1800" b="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2900" y="2703513"/>
            <a:ext cx="5902325" cy="1273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Aligning with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Pennsylvania Department of Education </a:t>
            </a:r>
            <a:endParaRPr lang="en-US" altLang="en-U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Core Assessment </a:t>
            </a:r>
            <a:r>
              <a:rPr lang="en-US" altLang="en-US" sz="2000" dirty="0" smtClean="0">
                <a:latin typeface="Comic Sans MS" pitchFamily="66" charset="0"/>
              </a:rPr>
              <a:t>Anchors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and enVision Math Textbook Topic 2</a:t>
            </a: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5422900" y="5507038"/>
            <a:ext cx="34385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latin typeface="Comic Sans MS" pitchFamily="66" charset="0"/>
              </a:rPr>
              <a:t>©2011-2014 Caryn Dingman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latin typeface="Comic Sans MS" pitchFamily="66" charset="0"/>
              </a:rPr>
              <a:t>www.mrsdingman.com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EE6BA6-0D4D-4E2C-A50C-355DB6AF19C5}" type="slidenum">
              <a:rPr lang="en-US" altLang="en-US">
                <a:latin typeface="Comic Sans MS" pitchFamily="66" charset="0"/>
              </a:rPr>
              <a:pPr eaLnBrk="1" hangingPunct="1"/>
              <a:t>2</a:t>
            </a:fld>
            <a:endParaRPr lang="en-US" altLang="en-US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sum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856163" y="6148388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2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806575" y="1741488"/>
            <a:ext cx="6989763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a</a:t>
            </a:r>
            <a:r>
              <a:rPr lang="en-US" altLang="en-US" sz="3200" dirty="0" smtClean="0">
                <a:latin typeface="Comic Sans MS" pitchFamily="66" charset="0"/>
              </a:rPr>
              <a:t>nswer to an addition problem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1874838" y="6188075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>
                <a:latin typeface="Comic Sans MS" pitchFamily="66" charset="0"/>
              </a:rPr>
              <a:t>©2011-2014 Caryn Dingman www.mrsdingman.com</a:t>
            </a:r>
          </a:p>
        </p:txBody>
      </p:sp>
      <p:pic>
        <p:nvPicPr>
          <p:cNvPr id="2" name="Picture 2" descr="http://www.mathsisfun.com/numbers/images/additi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2" y="2687947"/>
            <a:ext cx="4257675" cy="147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0038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EE6BA6-0D4D-4E2C-A50C-355DB6AF19C5}" type="slidenum">
              <a:rPr lang="en-US" altLang="en-US">
                <a:latin typeface="Comic Sans MS" pitchFamily="66" charset="0"/>
              </a:rPr>
              <a:pPr eaLnBrk="1" hangingPunct="1"/>
              <a:t>3</a:t>
            </a:fld>
            <a:endParaRPr lang="en-US" altLang="en-US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difference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856163" y="6148388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2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806575" y="1741488"/>
            <a:ext cx="6989763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a</a:t>
            </a:r>
            <a:r>
              <a:rPr lang="en-US" altLang="en-US" sz="3200" dirty="0" smtClean="0">
                <a:latin typeface="Comic Sans MS" pitchFamily="66" charset="0"/>
              </a:rPr>
              <a:t>nswer to a subtraction problem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1874838" y="6188075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>
                <a:latin typeface="Comic Sans MS" pitchFamily="66" charset="0"/>
              </a:rPr>
              <a:t>©2011-2014 Caryn Dingman www.mrsdingman.com</a:t>
            </a:r>
          </a:p>
        </p:txBody>
      </p:sp>
      <p:pic>
        <p:nvPicPr>
          <p:cNvPr id="2050" name="Picture 2" descr="http://www.mathsisfun.com/numbers/images/subtraction-nam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995" y="2843122"/>
            <a:ext cx="3757613" cy="92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1392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EE6BA6-0D4D-4E2C-A50C-355DB6AF19C5}" type="slidenum">
              <a:rPr lang="en-US" altLang="en-US">
                <a:latin typeface="Comic Sans MS" pitchFamily="66" charset="0"/>
              </a:rPr>
              <a:pPr eaLnBrk="1" hangingPunct="1"/>
              <a:t>4</a:t>
            </a:fld>
            <a:endParaRPr lang="en-US" altLang="en-US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d</a:t>
            </a:r>
            <a:r>
              <a:rPr lang="en-US" altLang="en-US" sz="4000" dirty="0" smtClean="0">
                <a:latin typeface="Comic Sans MS" pitchFamily="66" charset="0"/>
              </a:rPr>
              <a:t>ecimal addition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856163" y="6148388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2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806575" y="1741488"/>
            <a:ext cx="6989763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l</a:t>
            </a:r>
            <a:r>
              <a:rPr lang="en-US" altLang="en-US" sz="3200" dirty="0" smtClean="0">
                <a:latin typeface="Comic Sans MS" pitchFamily="66" charset="0"/>
              </a:rPr>
              <a:t>ine up decimal points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1874838" y="6188075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>
                <a:latin typeface="Comic Sans MS" pitchFamily="66" charset="0"/>
              </a:rPr>
              <a:t>©2011-2014 Caryn Dingman www.mrsdingman.com</a:t>
            </a:r>
          </a:p>
        </p:txBody>
      </p:sp>
      <p:pic>
        <p:nvPicPr>
          <p:cNvPr id="1026" name="Picture 2" descr="http://www.coolmath.com/prealgebra/02-decimals/images/decimals06-0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2490952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EE6BA6-0D4D-4E2C-A50C-355DB6AF19C5}" type="slidenum">
              <a:rPr lang="en-US" altLang="en-US">
                <a:latin typeface="Comic Sans MS" pitchFamily="66" charset="0"/>
              </a:rPr>
              <a:pPr eaLnBrk="1" hangingPunct="1"/>
              <a:t>5</a:t>
            </a:fld>
            <a:endParaRPr lang="en-US" altLang="en-US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41488" y="184216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d</a:t>
            </a:r>
            <a:r>
              <a:rPr lang="en-US" altLang="en-US" sz="4000" dirty="0" smtClean="0">
                <a:latin typeface="Comic Sans MS" pitchFamily="66" charset="0"/>
              </a:rPr>
              <a:t>ecimal subtraction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856163" y="6354872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2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414462" y="824423"/>
            <a:ext cx="6989763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l</a:t>
            </a:r>
            <a:r>
              <a:rPr lang="en-US" altLang="en-US" sz="3200" dirty="0" smtClean="0">
                <a:latin typeface="Comic Sans MS" pitchFamily="66" charset="0"/>
              </a:rPr>
              <a:t>ine up decimal points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1874838" y="6394723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pic>
        <p:nvPicPr>
          <p:cNvPr id="2050" name="Picture 2" descr="http://www.coolmath.com/prealgebra/02-decimals/images/decimals07-0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488" y="1315263"/>
            <a:ext cx="48577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coolmath.com/prealgebra/02-decimals/images/decimals07-0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683" y="3980620"/>
            <a:ext cx="56292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741488" y="3744138"/>
            <a:ext cx="7276388" cy="1"/>
          </a:xfrm>
          <a:prstGeom prst="line">
            <a:avLst/>
          </a:prstGeom>
          <a:solidFill>
            <a:srgbClr val="C0C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368838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EE6BA6-0D4D-4E2C-A50C-355DB6AF19C5}" type="slidenum">
              <a:rPr lang="en-US" altLang="en-US">
                <a:latin typeface="Comic Sans MS" pitchFamily="66" charset="0"/>
              </a:rPr>
              <a:pPr eaLnBrk="1" hangingPunct="1"/>
              <a:t>6</a:t>
            </a:fld>
            <a:endParaRPr lang="en-US" altLang="en-US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41488" y="184216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r</a:t>
            </a:r>
            <a:r>
              <a:rPr lang="en-US" altLang="en-US" sz="4000" dirty="0" smtClean="0">
                <a:latin typeface="Comic Sans MS" pitchFamily="66" charset="0"/>
              </a:rPr>
              <a:t>ounding decimals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856163" y="6354872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2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414462" y="1115029"/>
            <a:ext cx="6989763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smtClean="0">
                <a:latin typeface="Comic Sans MS" pitchFamily="66" charset="0"/>
              </a:rPr>
              <a:t>* use a number line strategy </a:t>
            </a:r>
            <a:r>
              <a:rPr lang="en-US" altLang="en-US" sz="3200" dirty="0" smtClean="0">
                <a:latin typeface="Comic Sans MS" pitchFamily="66" charset="0"/>
                <a:sym typeface="Wingdings" panose="05000000000000000000" pitchFamily="2" charset="2"/>
              </a:rPr>
              <a:t></a:t>
            </a:r>
            <a:r>
              <a:rPr lang="en-US" altLang="en-US" sz="3200" dirty="0" smtClean="0">
                <a:latin typeface="Comic Sans MS" pitchFamily="66" charset="0"/>
              </a:rPr>
              <a:t> 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1874838" y="6394723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pic>
        <p:nvPicPr>
          <p:cNvPr id="3074" name="Picture 2" descr="http://mathematicsi.com/wp-content/uploads/rounding-off-decimals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062" y="1605869"/>
            <a:ext cx="5715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dj1hlxw0wr920.cloudfront.net/userfiles/wyzfiles/eeb9bfb6-a94d-4a7c-9426-7442fadc804c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163" y="4544939"/>
            <a:ext cx="1600200" cy="103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18043" y="3985748"/>
            <a:ext cx="574431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* or circle and underline </a:t>
            </a:r>
            <a:r>
              <a:rPr lang="en-US" sz="32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3256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2" grpId="0"/>
    </p:bldLst>
  </p:timing>
</p:sld>
</file>

<file path=ppt/theme/theme1.xml><?xml version="1.0" encoding="utf-8"?>
<a:theme xmlns:a="http://schemas.openxmlformats.org/drawingml/2006/main" name="Classroom expectations">
  <a:themeElements>
    <a:clrScheme name="Classroom expectation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room expectation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room expec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714</TotalTime>
  <Words>136</Words>
  <Application>Microsoft Office PowerPoint</Application>
  <PresentationFormat>On-screen Show (4:3)</PresentationFormat>
  <Paragraphs>44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Classroom expectations</vt:lpstr>
      <vt:lpstr>Math Vocabulary Numbers and Operations M05.A-T  add &amp; subtract whole numbers &amp; decimals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Caryn</dc:creator>
  <cp:lastModifiedBy>Caryn</cp:lastModifiedBy>
  <cp:revision>174</cp:revision>
  <dcterms:created xsi:type="dcterms:W3CDTF">2010-10-25T09:59:57Z</dcterms:created>
  <dcterms:modified xsi:type="dcterms:W3CDTF">2014-07-07T11:36:24Z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