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5" r:id="rId4"/>
    <p:sldId id="266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BC836-303F-42DD-88C6-8917A6204DE2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6F611-433D-45CD-B1F8-0FB61B85D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1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3E0C-0F47-4741-B529-90C7246B5AA6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69EA-7D84-4E0A-83C5-1F7179DAACC4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0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7D1F-7FB2-4A80-9236-37735AF75425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8FA5-1125-48DF-A985-6F8659D246DA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7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023F-6B5E-4541-A74C-76651B5ADDF1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E06F-CF5D-4ED4-A8DC-A1E7A968908C}" type="datetime1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265E-5062-4427-9C7C-D52299FFF413}" type="datetime1">
              <a:rPr lang="en-US" smtClean="0"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8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6B4F-CD52-4F2C-A9F5-59B5FCCC0603}" type="datetime1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2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3FD94-CF19-44A8-A61F-185A624C1D15}" type="datetime1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CFEA-6659-4E0B-920B-93510159B119}" type="datetime1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5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1A64-6520-4FAB-AE21-EA90E150F783}" type="datetime1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170B-D3F7-474C-82E2-8ED29D99622D}" type="datetime1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685794"/>
            <a:ext cx="1819275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88" y="797482"/>
            <a:ext cx="1612699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0668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</a:t>
            </a:r>
            <a:r>
              <a:rPr lang="en-US" sz="3200" dirty="0" smtClean="0">
                <a:latin typeface="Comic Sans MS" panose="030F0702030302020204" pitchFamily="66" charset="0"/>
              </a:rPr>
              <a:t>2</a:t>
            </a:r>
            <a:endParaRPr lang="en-US" sz="32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287" y="4343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What does yeast need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to break its dormancy?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5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316683"/>
            <a:ext cx="838200" cy="163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90" y="2275364"/>
            <a:ext cx="838201" cy="106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37363" y="196306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</a:t>
            </a:r>
            <a:r>
              <a:rPr lang="en-US" sz="3200" dirty="0" smtClean="0">
                <a:latin typeface="Comic Sans MS" panose="030F0702030302020204" pitchFamily="66" charset="0"/>
              </a:rPr>
              <a:t>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49530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What do you think yeast might need </a:t>
            </a: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to become active?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ecx.images-amazon.com/images/I/418WEv3S3Z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933" y="865247"/>
            <a:ext cx="1679456" cy="167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411" y="873524"/>
            <a:ext cx="4528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Yeast is a living organism.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211605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</a:t>
            </a:r>
            <a:r>
              <a:rPr lang="en-US" sz="2400" dirty="0">
                <a:latin typeface="Comic Sans MS" panose="030F0702030302020204" pitchFamily="66" charset="0"/>
              </a:rPr>
              <a:t>y</a:t>
            </a:r>
            <a:r>
              <a:rPr lang="en-US" sz="2400" dirty="0" smtClean="0">
                <a:latin typeface="Comic Sans MS" panose="030F0702030302020204" pitchFamily="66" charset="0"/>
              </a:rPr>
              <a:t>east is a fungus and has only one cell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3890" y="2775535"/>
            <a:ext cx="646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</a:t>
            </a:r>
            <a:r>
              <a:rPr lang="en-US" sz="2400" dirty="0">
                <a:latin typeface="Comic Sans MS" panose="030F0702030302020204" pitchFamily="66" charset="0"/>
              </a:rPr>
              <a:t>y</a:t>
            </a:r>
            <a:r>
              <a:rPr lang="en-US" sz="2400" dirty="0" smtClean="0">
                <a:latin typeface="Comic Sans MS" panose="030F0702030302020204" pitchFamily="66" charset="0"/>
              </a:rPr>
              <a:t>east can’t make its own food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65760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until you give yeast food, it’s like yeast is asleep or dormant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1517303"/>
            <a:ext cx="5498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</a:t>
            </a:r>
            <a:r>
              <a:rPr lang="en-US" sz="2400" dirty="0">
                <a:latin typeface="Comic Sans MS" panose="030F0702030302020204" pitchFamily="66" charset="0"/>
              </a:rPr>
              <a:t>y</a:t>
            </a:r>
            <a:r>
              <a:rPr lang="en-US" sz="2400" dirty="0" smtClean="0">
                <a:latin typeface="Comic Sans MS" panose="030F0702030302020204" pitchFamily="66" charset="0"/>
              </a:rPr>
              <a:t>east is not an animal or a plant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3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80739"/>
            <a:ext cx="888067" cy="173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8940"/>
            <a:ext cx="1065951" cy="135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285579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Investigation </a:t>
            </a:r>
            <a:r>
              <a:rPr lang="en-US" sz="2800" dirty="0" smtClean="0">
                <a:latin typeface="Comic Sans MS" panose="030F0702030302020204" pitchFamily="66" charset="0"/>
              </a:rPr>
              <a:t>2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8541" y="3247102"/>
            <a:ext cx="9158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2.) Add ½  teaspoon sugar to the “S” bottle and ½  teaspoon flour to the “F” bottle.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://ecx.images-amazon.com/images/I/418WEv3S3Z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4920"/>
            <a:ext cx="1617354" cy="161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852274"/>
            <a:ext cx="86776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1.) Fill 2 water bottles with ¼ cup very warm water.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Label 1 bottle “S” and the other bottle “F” with the sharpie marker.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4748" y="4267200"/>
            <a:ext cx="86776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3</a:t>
            </a:r>
            <a:r>
              <a:rPr lang="en-US" sz="2800" dirty="0" smtClean="0">
                <a:latin typeface="Comic Sans MS" panose="030F0702030302020204" pitchFamily="66" charset="0"/>
              </a:rPr>
              <a:t>.) Add 1 packet of dry yeast to each bottle and gently swirl the contents to mix them a bit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26083" y="5410200"/>
            <a:ext cx="86776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4</a:t>
            </a:r>
            <a:r>
              <a:rPr lang="en-US" sz="2800" dirty="0" smtClean="0">
                <a:latin typeface="Comic Sans MS" panose="030F0702030302020204" pitchFamily="66" charset="0"/>
              </a:rPr>
              <a:t>.) Place a balloon over the top of each bottle and observe what happens.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2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237378"/>
            <a:ext cx="888067" cy="173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5579"/>
            <a:ext cx="1065951" cy="135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237378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Investigation 2 Part 1B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3860406"/>
            <a:ext cx="9158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2.) Describe what happened to both bottles.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4" name="Picture 2" descr="http://ecx.images-amazon.com/images/I/418WEv3S3Z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760598"/>
            <a:ext cx="1617354" cy="161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4748" y="2590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1.) In your Science Notebooks make a drawing of each bottle. Label your drawings to make them clear.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225155"/>
            <a:ext cx="1204629" cy="235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8241"/>
            <a:ext cx="1346136" cy="171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3500" y="208241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1401403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Let’s answer the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2400" dirty="0">
                <a:latin typeface="Comic Sans MS" panose="030F0702030302020204" pitchFamily="66" charset="0"/>
              </a:rPr>
              <a:t>What does yeast need </a:t>
            </a:r>
            <a:r>
              <a:rPr lang="en-US" sz="2400" dirty="0" smtClean="0">
                <a:latin typeface="Comic Sans MS" panose="030F0702030302020204" pitchFamily="66" charset="0"/>
              </a:rPr>
              <a:t>to </a:t>
            </a:r>
            <a:r>
              <a:rPr lang="en-US" sz="2400" dirty="0">
                <a:latin typeface="Comic Sans MS" panose="030F0702030302020204" pitchFamily="66" charset="0"/>
              </a:rPr>
              <a:t>break its dormancy</a:t>
            </a:r>
            <a:r>
              <a:rPr lang="en-US" sz="2400" dirty="0" smtClean="0">
                <a:latin typeface="Comic Sans MS" panose="030F0702030302020204" pitchFamily="66" charset="0"/>
              </a:rPr>
              <a:t>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1652" y="640741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3276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22124" y="5431077"/>
            <a:ext cx="8814619" cy="914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Comic Sans MS" panose="030F0702030302020204" pitchFamily="66" charset="0"/>
              </a:rPr>
              <a:t>The balloon inflating over the bottle with the sugar shows carbon dioxide release. </a:t>
            </a:r>
            <a:endParaRPr lang="en-US" sz="2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06" y="4079813"/>
            <a:ext cx="883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Comic Sans MS" panose="030F0702030302020204" pitchFamily="66" charset="0"/>
              </a:rPr>
              <a:t>Carbon dioxide gas is released when yeast is eating. </a:t>
            </a:r>
            <a:endParaRPr lang="en-US" sz="26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2123" y="3168878"/>
            <a:ext cx="8839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Comic Sans MS" panose="030F0702030302020204" pitchFamily="66" charset="0"/>
              </a:rPr>
              <a:t>Sugar is what yeast needs to “wake it up” or break its dormancy. </a:t>
            </a:r>
            <a:endParaRPr lang="en-US" sz="26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90" y="4738246"/>
            <a:ext cx="883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Comic Sans MS" panose="030F0702030302020204" pitchFamily="66" charset="0"/>
              </a:rPr>
              <a:t>Yeast “eats” by absorbing sugar through its membrane. </a:t>
            </a:r>
            <a:endParaRPr lang="en-US" sz="2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1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303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86</cp:revision>
  <dcterms:created xsi:type="dcterms:W3CDTF">2015-07-03T13:01:50Z</dcterms:created>
  <dcterms:modified xsi:type="dcterms:W3CDTF">2015-11-28T13:20:39Z</dcterms:modified>
</cp:coreProperties>
</file>