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F453A-FFF0-4D8A-97E8-2F88162FA37E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D39A7-6074-465F-9382-A7BDF7278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14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8B90-48A9-4ACE-B6F4-967DDFCC7518}" type="datetime1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99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1495-EC09-4C94-AF0D-588F8C4474D2}" type="datetime1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E47BB-625A-474A-B226-DBB66E0F8858}" type="datetime1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B2C0-F955-4A90-8525-8A18A8DBD755}" type="datetime1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4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1E3F-96DC-4D41-BD59-49DDC793CCDC}" type="datetime1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8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CD29-89C5-45BD-8404-855BE2A2D6EF}" type="datetime1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3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1525-0DE1-4B34-981C-B6AB1E4FE7A8}" type="datetime1">
              <a:rPr lang="en-US" smtClean="0"/>
              <a:t>12/6/2015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0257-B9A9-424E-AD97-258A4F204F77}" type="datetime1">
              <a:rPr lang="en-US" smtClean="0"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2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D3DA-4EBD-460C-B257-797331185A56}" type="datetime1">
              <a:rPr lang="en-US" smtClean="0"/>
              <a:t>12/6/2015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7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A08C-3A31-401C-9767-546E26696C7D}" type="datetime1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8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90-9644-421D-B429-5AECEE1B14C4}" type="datetime1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1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0EE7D-B59A-4969-B20B-E42BA5683832}" type="datetime1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BE5A7-D0A1-4A76-880D-611B799D9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2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rsdingman.com/FOSS_Logo_3rd_Edition_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6006"/>
            <a:ext cx="181927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8137"/>
            <a:ext cx="16097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77581" y="216006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Investigation 2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94" y="1160567"/>
            <a:ext cx="4396731" cy="262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6233" y="4079990"/>
            <a:ext cx="8198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Focus Question:</a:t>
            </a:r>
          </a:p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Why Do Leaves Change Colors?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0481" y="6396732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d</a:t>
            </a:r>
            <a:r>
              <a:rPr lang="en-US" sz="1200" dirty="0" smtClean="0">
                <a:latin typeface="Comic Sans MS" panose="030F0702030302020204" pitchFamily="66" charset="0"/>
              </a:rPr>
              <a:t>eveloped by Caryn Dingman December 2015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5867400"/>
            <a:ext cx="4426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Source: FOSS Living Systems Investigation 2 and </a:t>
            </a:r>
          </a:p>
          <a:p>
            <a:r>
              <a:rPr lang="en-US" sz="1200" dirty="0" smtClean="0">
                <a:latin typeface="Comic Sans MS" panose="030F0702030302020204" pitchFamily="66" charset="0"/>
              </a:rPr>
              <a:t>adapted experiment from: http://www.motherhoodonadime.com/kids/why-do-leaves-change-colors-a-science-experiment-with-kids/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2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rsdingman.com/FOSS_Logo_3rd_Edition_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8" y="248547"/>
            <a:ext cx="909637" cy="177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52" y="265753"/>
            <a:ext cx="1164508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11877" y="210786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Investigation 2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5753"/>
            <a:ext cx="2970976" cy="177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2532223"/>
            <a:ext cx="91218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omic Sans MS" panose="030F0702030302020204" pitchFamily="66" charset="0"/>
              </a:rPr>
              <a:t>* photosynthesis is a process that produces chlorophyll</a:t>
            </a:r>
            <a:endParaRPr lang="en-US" sz="26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6407412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d</a:t>
            </a:r>
            <a:r>
              <a:rPr lang="en-US" sz="1200" dirty="0" smtClean="0">
                <a:latin typeface="Comic Sans MS" panose="030F0702030302020204" pitchFamily="66" charset="0"/>
              </a:rPr>
              <a:t>eveloped by Caryn Dingman December 2015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3352800"/>
            <a:ext cx="8725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* chlorophyll is a chemical that makes leaves green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495800"/>
            <a:ext cx="91218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In your small group, discuss your ideas for the Investigation prediction. 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R</a:t>
            </a:r>
            <a:r>
              <a:rPr lang="en-US" sz="2800" dirty="0" smtClean="0">
                <a:latin typeface="Comic Sans MS" panose="030F0702030302020204" pitchFamily="66" charset="0"/>
              </a:rPr>
              <a:t>ecord your ideas in your Science Notebook. 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9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rsdingman.com/FOSS_Logo_3rd_Edition_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17" y="231341"/>
            <a:ext cx="909637" cy="177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5681"/>
            <a:ext cx="1164508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77581" y="216006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Investigation 2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057" y="800781"/>
            <a:ext cx="2286000" cy="136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4741" y="2164872"/>
            <a:ext cx="8198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1.) Tear spinach leaves into small bits and place in the plastic cup.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0957" y="6396732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d</a:t>
            </a:r>
            <a:r>
              <a:rPr lang="en-US" sz="1200" dirty="0" smtClean="0">
                <a:latin typeface="Comic Sans MS" panose="030F0702030302020204" pitchFamily="66" charset="0"/>
              </a:rPr>
              <a:t>eveloped by Caryn Dingman December 2015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43200"/>
            <a:ext cx="4400550" cy="341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49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rsdingman.com/FOSS_Logo_3rd_Edition_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17" y="231341"/>
            <a:ext cx="909637" cy="177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5681"/>
            <a:ext cx="1164508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0" y="211373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Investigation 2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823" y="335681"/>
            <a:ext cx="2286000" cy="136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4741" y="2164872"/>
            <a:ext cx="8198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2</a:t>
            </a:r>
            <a:r>
              <a:rPr lang="en-US" sz="2800" dirty="0" smtClean="0">
                <a:latin typeface="Comic Sans MS" panose="030F0702030302020204" pitchFamily="66" charset="0"/>
              </a:rPr>
              <a:t>.) Mash the spinach bits with the spoon.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7581" y="6396732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d</a:t>
            </a:r>
            <a:r>
              <a:rPr lang="en-US" sz="1200" dirty="0" smtClean="0">
                <a:latin typeface="Comic Sans MS" panose="030F0702030302020204" pitchFamily="66" charset="0"/>
              </a:rPr>
              <a:t>eveloped by Caryn Dingman December 2015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35" y="2727616"/>
            <a:ext cx="29527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1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rsdingman.com/FOSS_Logo_3rd_Edition_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17" y="231341"/>
            <a:ext cx="909637" cy="177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5681"/>
            <a:ext cx="1164508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0" y="21600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Investigation 2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823" y="398966"/>
            <a:ext cx="2286000" cy="136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4741" y="2164872"/>
            <a:ext cx="8198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3.) Add nail polish remover to cover the spinach bits in the cup.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7581" y="6396732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d</a:t>
            </a:r>
            <a:r>
              <a:rPr lang="en-US" sz="1200" dirty="0" smtClean="0">
                <a:latin typeface="Comic Sans MS" panose="030F0702030302020204" pitchFamily="66" charset="0"/>
              </a:rPr>
              <a:t>eveloped by Caryn Dingman December 2015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83" y="3133727"/>
            <a:ext cx="2657146" cy="354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7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rsdingman.com/FOSS_Logo_3rd_Edition_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17" y="231341"/>
            <a:ext cx="909637" cy="177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5681"/>
            <a:ext cx="1164508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0" y="210786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Investigation 2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320" y="398966"/>
            <a:ext cx="2286000" cy="136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4238" y="2034109"/>
            <a:ext cx="8198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4</a:t>
            </a:r>
            <a:r>
              <a:rPr lang="en-US" sz="2800" dirty="0" smtClean="0">
                <a:latin typeface="Comic Sans MS" panose="030F0702030302020204" pitchFamily="66" charset="0"/>
              </a:rPr>
              <a:t>.) Take a coffee filter strip and wrap one end around the pencil, taping it in place.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7581" y="6396732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d</a:t>
            </a:r>
            <a:r>
              <a:rPr lang="en-US" sz="1200" dirty="0" smtClean="0">
                <a:latin typeface="Comic Sans MS" panose="030F0702030302020204" pitchFamily="66" charset="0"/>
              </a:rPr>
              <a:t>eveloped by Caryn Dingman December 2015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18979"/>
            <a:ext cx="2751400" cy="36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5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rsdingman.com/FOSS_Logo_3rd_Edition_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17" y="231341"/>
            <a:ext cx="909637" cy="177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5681"/>
            <a:ext cx="1164508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0" y="210786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Investigation 2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320" y="398966"/>
            <a:ext cx="2286000" cy="136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4238" y="2266146"/>
            <a:ext cx="8198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5.) Place the pencil across the top of the cup and observe what happens.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7581" y="6396732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d</a:t>
            </a:r>
            <a:r>
              <a:rPr lang="en-US" sz="1200" dirty="0" smtClean="0">
                <a:latin typeface="Comic Sans MS" panose="030F0702030302020204" pitchFamily="66" charset="0"/>
              </a:rPr>
              <a:t>eveloped by Caryn Dingman December 2015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645" y="2980365"/>
            <a:ext cx="2423652" cy="322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3810000"/>
            <a:ext cx="5493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Discuss your observations with your group and record in your Science Notebooks, using the data sheets we glued in for this Investigation. 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73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rsdingman.com/FOSS_Logo_3rd_Edition_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2805"/>
            <a:ext cx="909637" cy="177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0786"/>
            <a:ext cx="1164508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0" y="210786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Investigation 2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581" y="271543"/>
            <a:ext cx="2286000" cy="136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85492" y="1081011"/>
            <a:ext cx="51880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Let’s Answer 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the Focus Question: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Why do leaves change colors?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7581" y="6396732"/>
            <a:ext cx="3467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d</a:t>
            </a:r>
            <a:r>
              <a:rPr lang="en-US" sz="1200" dirty="0" smtClean="0">
                <a:latin typeface="Comic Sans MS" panose="030F0702030302020204" pitchFamily="66" charset="0"/>
              </a:rPr>
              <a:t>eveloped by Caryn Dingman December 2015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5A7-D0A1-4A76-880D-611B799D95CF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290" y="266700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omic Sans MS" panose="030F0702030302020204" pitchFamily="66" charset="0"/>
              </a:rPr>
              <a:t>* </a:t>
            </a:r>
            <a:r>
              <a:rPr lang="en-US" sz="2600" dirty="0" smtClean="0">
                <a:latin typeface="Comic Sans MS" panose="030F0702030302020204" pitchFamily="66" charset="0"/>
              </a:rPr>
              <a:t>leaves </a:t>
            </a:r>
            <a:r>
              <a:rPr lang="en-US" sz="2600" dirty="0" smtClean="0">
                <a:latin typeface="Comic Sans MS" panose="030F0702030302020204" pitchFamily="66" charset="0"/>
              </a:rPr>
              <a:t>are green because of the chemical chlorophyll</a:t>
            </a:r>
            <a:endParaRPr lang="en-US" sz="26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96" y="3159443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omic Sans MS" panose="030F0702030302020204" pitchFamily="66" charset="0"/>
              </a:rPr>
              <a:t>* other chemicals in the leaves produce the reds, oranges, and yellows we see in the fall</a:t>
            </a:r>
            <a:endParaRPr lang="en-US" sz="26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496" y="4051995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omic Sans MS" panose="030F0702030302020204" pitchFamily="66" charset="0"/>
              </a:rPr>
              <a:t>* the process of photosynthesis produces chlorophyll during spring and summer when the days are longer</a:t>
            </a:r>
            <a:endParaRPr lang="en-US" sz="26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02" y="4964986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omic Sans MS" panose="030F0702030302020204" pitchFamily="66" charset="0"/>
              </a:rPr>
              <a:t>* as days grow shorter, less chlorophyll is made allowing other colors to show</a:t>
            </a:r>
            <a:endParaRPr lang="en-US" sz="26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48" y="585753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omic Sans MS" panose="030F0702030302020204" pitchFamily="66" charset="0"/>
              </a:rPr>
              <a:t>* the nail polish remover broke down the leaves to release the chemicals and colors</a:t>
            </a:r>
            <a:endParaRPr lang="en-US" sz="2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6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321</Words>
  <Application>Microsoft Office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Caryn</dc:creator>
  <cp:lastModifiedBy>Caryn</cp:lastModifiedBy>
  <cp:revision>31</cp:revision>
  <dcterms:created xsi:type="dcterms:W3CDTF">2015-12-05T11:01:37Z</dcterms:created>
  <dcterms:modified xsi:type="dcterms:W3CDTF">2015-12-06T09:55:47Z</dcterms:modified>
</cp:coreProperties>
</file>