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C836-303F-42DD-88C6-8917A6204DE2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6F611-433D-45CD-B1F8-0FB61B85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3E0C-0F47-4741-B529-90C7246B5AA6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69EA-7D84-4E0A-83C5-1F7179DAACC4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7D1F-7FB2-4A80-9236-37735AF75425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8FA5-1125-48DF-A985-6F8659D246DA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023F-6B5E-4541-A74C-76651B5ADDF1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E06F-CF5D-4ED4-A8DC-A1E7A968908C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265E-5062-4427-9C7C-D52299FFF413}" type="datetime1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6B4F-CD52-4F2C-A9F5-59B5FCCC0603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FD94-CF19-44A8-A61F-185A624C1D15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CFEA-6659-4E0B-920B-93510159B119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1A64-6520-4FAB-AE21-EA90E150F783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170B-D3F7-474C-82E2-8ED29D99622D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UXh_7wbnS3A" TargetMode="External"/><Relationship Id="rId4" Type="http://schemas.openxmlformats.org/officeDocument/2006/relationships/hyperlink" Target="https://www.youtube.com/watch?v=VMxjzWHbyF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685794"/>
            <a:ext cx="18192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88" y="797482"/>
            <a:ext cx="1612699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0668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287" y="4572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Is planet Earth a system?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6683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9486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799" y="1371599"/>
            <a:ext cx="6907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Let’s watch </a:t>
            </a:r>
            <a:r>
              <a:rPr lang="en-US" sz="2800" dirty="0" smtClean="0">
                <a:latin typeface="Comic Sans MS" panose="030F0702030302020204" pitchFamily="66" charset="0"/>
              </a:rPr>
              <a:t>2 </a:t>
            </a:r>
            <a:r>
              <a:rPr lang="en-US" sz="2800" dirty="0" smtClean="0">
                <a:latin typeface="Comic Sans MS" panose="030F0702030302020204" pitchFamily="66" charset="0"/>
              </a:rPr>
              <a:t>short video </a:t>
            </a:r>
            <a:r>
              <a:rPr lang="en-US" sz="2800" dirty="0" smtClean="0">
                <a:latin typeface="Comic Sans MS" panose="030F0702030302020204" pitchFamily="66" charset="0"/>
              </a:rPr>
              <a:t>to learn </a:t>
            </a: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about Earth’s spheres.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5276" y="2979486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Four Spheres Part 1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  <a:hlinkClick r:id="rId4"/>
              </a:rPr>
              <a:t>https://</a:t>
            </a:r>
            <a:r>
              <a:rPr lang="en-US" sz="2000" dirty="0" smtClean="0">
                <a:latin typeface="Comic Sans MS" panose="030F0702030302020204" pitchFamily="66" charset="0"/>
                <a:hlinkClick r:id="rId4"/>
              </a:rPr>
              <a:t>www.youtube.com/watch?v=VMxjzWHbyFM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YouTube l</a:t>
            </a:r>
            <a:r>
              <a:rPr lang="en-US" sz="1400" dirty="0" smtClean="0">
                <a:latin typeface="Comic Sans MS" panose="030F0702030302020204" pitchFamily="66" charset="0"/>
              </a:rPr>
              <a:t>ength 4:00</a:t>
            </a: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2650" y="4648200"/>
            <a:ext cx="6730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Four Spheres Part </a:t>
            </a:r>
            <a:r>
              <a:rPr lang="en-US" sz="3200" dirty="0" smtClean="0">
                <a:latin typeface="Comic Sans MS" panose="030F0702030302020204" pitchFamily="66" charset="0"/>
              </a:rPr>
              <a:t>2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  <a:hlinkClick r:id="rId5"/>
              </a:rPr>
              <a:t>https://</a:t>
            </a:r>
            <a:r>
              <a:rPr lang="en-US" sz="2000" dirty="0" smtClean="0">
                <a:latin typeface="Comic Sans MS" panose="030F0702030302020204" pitchFamily="66" charset="0"/>
                <a:hlinkClick r:id="rId5"/>
              </a:rPr>
              <a:t>www.youtube.com/watch?v=UXh_7wbnS3A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YouTube length 3:30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1" y="152400"/>
            <a:ext cx="1054569" cy="205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77" y="2362200"/>
            <a:ext cx="990600" cy="12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6075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639351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https://geographyandhistory.wikispaces.com/file/view/iesspheres.jpg/54383484/iessphe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542" y="615646"/>
            <a:ext cx="6858000" cy="577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4631" y="4724400"/>
            <a:ext cx="151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v</a:t>
            </a:r>
            <a:r>
              <a:rPr lang="en-US" dirty="0" smtClean="0">
                <a:latin typeface="Comic Sans MS" panose="030F0702030302020204" pitchFamily="66" charset="0"/>
              </a:rPr>
              <a:t>ocabulary to add to our Science Notebooks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" y="298025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6" y="298025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http://www.mrsdingman.com/biosphere-as-life-suppo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67" y="1084813"/>
            <a:ext cx="5364037" cy="486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515392"/>
            <a:ext cx="334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Is the biosphere a subsystem?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0" y="298025"/>
            <a:ext cx="671420" cy="131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650" y="316683"/>
            <a:ext cx="722156" cy="9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97261" y="953626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Woods Ecosystem Cards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amnh.org/var/ezflow_site/storage/images/media/amnh/yna/susan_1/467049-2-eng-US/susan_1_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12" y="2668155"/>
            <a:ext cx="3429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6153" y="1639231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each group will get a set of 20 cards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* each card describes an organism that lives in a woods or forest ecosystem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* some organisms live on land and some live in the water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153" y="4114800"/>
            <a:ext cx="51602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Which organisms go together because one of them eats the other?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237378"/>
            <a:ext cx="1116668" cy="21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83" y="316683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531162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39565" y="891627"/>
            <a:ext cx="5096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v</a:t>
            </a:r>
            <a:r>
              <a:rPr lang="en-US" sz="2400" dirty="0" smtClean="0">
                <a:latin typeface="Comic Sans MS" panose="030F0702030302020204" pitchFamily="66" charset="0"/>
              </a:rPr>
              <a:t>ocabulary to add to our 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Science Notebooks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33" y="2588567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latin typeface="Comic Sans MS" panose="030F0702030302020204" pitchFamily="66" charset="0"/>
              </a:rPr>
              <a:t>ood chain: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4606" y="2626944"/>
            <a:ext cx="6916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p</a:t>
            </a:r>
            <a:r>
              <a:rPr lang="en-US" sz="2200" dirty="0" smtClean="0">
                <a:latin typeface="Comic Sans MS" panose="030F0702030302020204" pitchFamily="66" charset="0"/>
              </a:rPr>
              <a:t>ath that food takes from one organism to another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469" y="3152257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US" sz="2400" dirty="0" smtClean="0">
                <a:latin typeface="Comic Sans MS" panose="030F0702030302020204" pitchFamily="66" charset="0"/>
              </a:rPr>
              <a:t>roducers: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111" y="3152257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o</a:t>
            </a:r>
            <a:r>
              <a:rPr lang="en-US" sz="2200" dirty="0" smtClean="0">
                <a:latin typeface="Comic Sans MS" panose="030F0702030302020204" pitchFamily="66" charset="0"/>
              </a:rPr>
              <a:t>rganisms that make food using energy from the Sun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391" y="3721192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consumers: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7033" y="3721192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o</a:t>
            </a:r>
            <a:r>
              <a:rPr lang="en-US" sz="2200" dirty="0" smtClean="0">
                <a:latin typeface="Comic Sans MS" panose="030F0702030302020204" pitchFamily="66" charset="0"/>
              </a:rPr>
              <a:t>rganisms that eat other organisms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050" y="4304479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herbivores: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1692" y="4304479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animals that eat plants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60" y="4887766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carnivores: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5602" y="4887766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animals that eat other animals 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871" y="5471053"/>
            <a:ext cx="19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omnivores: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5503" y="5471053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animals that eat plants and other animals 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4916" y="6047093"/>
            <a:ext cx="221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decomposers: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25564" y="6047093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o</a:t>
            </a:r>
            <a:r>
              <a:rPr lang="en-US" sz="2200" dirty="0" smtClean="0">
                <a:latin typeface="Comic Sans MS" panose="030F0702030302020204" pitchFamily="66" charset="0"/>
              </a:rPr>
              <a:t>rganisms that break down or recycle dead organisms 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225155"/>
            <a:ext cx="1204629" cy="235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8241"/>
            <a:ext cx="1346136" cy="171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20824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56" y="1401403"/>
            <a:ext cx="5041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Let’s answer the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5843" y="3322766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Is planet Earth a system?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542" y="4267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Discuss this with your group.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Write about it in your Science Notebooks.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276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70</cp:revision>
  <dcterms:created xsi:type="dcterms:W3CDTF">2015-07-03T13:01:50Z</dcterms:created>
  <dcterms:modified xsi:type="dcterms:W3CDTF">2015-09-17T09:13:38Z</dcterms:modified>
</cp:coreProperties>
</file>