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BC836-303F-42DD-88C6-8917A6204DE2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6F611-433D-45CD-B1F8-0FB61B85D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1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A3E0C-0F47-4741-B529-90C7246B5AA6}" type="datetime1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9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69EA-7D84-4E0A-83C5-1F7179DAACC4}" type="datetime1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0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7D1F-7FB2-4A80-9236-37735AF75425}" type="datetime1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9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8FA5-1125-48DF-A985-6F8659D246DA}" type="datetime1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7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023F-6B5E-4541-A74C-76651B5ADDF1}" type="datetime1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3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E06F-CF5D-4ED4-A8DC-A1E7A968908C}" type="datetime1">
              <a:rPr lang="en-US" smtClean="0"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265E-5062-4427-9C7C-D52299FFF413}" type="datetime1">
              <a:rPr lang="en-US" smtClean="0"/>
              <a:t>7/3/2015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8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6B4F-CD52-4F2C-A9F5-59B5FCCC0603}" type="datetime1">
              <a:rPr lang="en-US" smtClean="0"/>
              <a:t>7/3/2015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2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3FD94-CF19-44A8-A61F-185A624C1D15}" type="datetime1">
              <a:rPr lang="en-US" smtClean="0"/>
              <a:t>7/3/2015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CFEA-6659-4E0B-920B-93510159B119}" type="datetime1">
              <a:rPr lang="en-US" smtClean="0"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5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D1A64-6520-4FAB-AE21-EA90E150F783}" type="datetime1">
              <a:rPr lang="en-US" smtClean="0"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5170B-D3F7-474C-82E2-8ED29D99622D}" type="datetime1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69" y="685794"/>
            <a:ext cx="1819275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88" y="797482"/>
            <a:ext cx="1612699" cy="20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066800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1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287" y="4572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Focus Question: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How can you identify a system?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5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6683"/>
            <a:ext cx="1273493" cy="248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9486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1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2</a:t>
            </a:fld>
            <a:endParaRPr lang="en-US"/>
          </a:p>
        </p:txBody>
      </p:sp>
      <p:pic>
        <p:nvPicPr>
          <p:cNvPr id="2050" name="Picture 2" descr="http://ecx.images-amazon.com/images/I/61gNrGUdryL._SX522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874418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54493" y="1371600"/>
            <a:ext cx="45287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This is a system that has been designed for efficient transportation of clothes and personal items while traveling. 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13841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What would you call a system like this?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31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9" y="298025"/>
            <a:ext cx="1273493" cy="248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06" y="298025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1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 descr="http://ecx.images-amazon.com/images/I/61gNrGUdryL._SX522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898999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256" y="4800600"/>
            <a:ext cx="897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omic Sans MS" panose="030F0702030302020204" pitchFamily="66" charset="0"/>
              </a:rPr>
              <a:t>* copy the question </a:t>
            </a:r>
            <a:r>
              <a:rPr lang="en-US" sz="3000" dirty="0" smtClean="0">
                <a:latin typeface="Comic Sans MS" panose="030F0702030302020204" pitchFamily="66" charset="0"/>
              </a:rPr>
              <a:t>into your Scienc</a:t>
            </a:r>
            <a:r>
              <a:rPr lang="en-US" sz="3000" dirty="0" smtClean="0">
                <a:latin typeface="Comic Sans MS" panose="030F0702030302020204" pitchFamily="66" charset="0"/>
              </a:rPr>
              <a:t>e Notebook</a:t>
            </a:r>
            <a:endParaRPr lang="en-US" sz="3000" dirty="0" smtClean="0">
              <a:latin typeface="Comic Sans MS" panose="030F0702030302020204" pitchFamily="66" charset="0"/>
            </a:endParaRPr>
          </a:p>
          <a:p>
            <a:r>
              <a:rPr lang="en-US" sz="3000" dirty="0" smtClean="0">
                <a:latin typeface="Comic Sans MS" panose="030F0702030302020204" pitchFamily="66" charset="0"/>
              </a:rPr>
              <a:t>* make a list </a:t>
            </a:r>
            <a:r>
              <a:rPr lang="en-US" sz="3000" dirty="0" smtClean="0">
                <a:latin typeface="Comic Sans MS" panose="030F0702030302020204" pitchFamily="66" charset="0"/>
              </a:rPr>
              <a:t>of interacting parts with </a:t>
            </a:r>
            <a:r>
              <a:rPr lang="en-US" sz="3000" dirty="0" smtClean="0">
                <a:latin typeface="Comic Sans MS" panose="030F0702030302020204" pitchFamily="66" charset="0"/>
              </a:rPr>
              <a:t>your group</a:t>
            </a:r>
            <a:endParaRPr lang="en-US" sz="3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256" y="2770661"/>
            <a:ext cx="6233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What are the interacting parts that make up this suitcase?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4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9" y="298025"/>
            <a:ext cx="1273493" cy="248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06" y="298025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1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034792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a</a:t>
            </a:r>
            <a:r>
              <a:rPr lang="en-US" sz="3600" dirty="0" smtClean="0">
                <a:latin typeface="Comic Sans MS" panose="030F0702030302020204" pitchFamily="66" charset="0"/>
              </a:rPr>
              <a:t>ny collection of interacting parts that work together to make a whole OR produce or perform a function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4</a:t>
            </a:fld>
            <a:endParaRPr lang="en-US"/>
          </a:p>
        </p:txBody>
      </p:sp>
      <p:pic>
        <p:nvPicPr>
          <p:cNvPr id="2050" name="Picture 2" descr="http://ecx.images-amazon.com/images/I/61gNrGUdryL._SX522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930564"/>
            <a:ext cx="3104228" cy="310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3048000"/>
            <a:ext cx="2944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s</a:t>
            </a:r>
            <a:r>
              <a:rPr lang="en-US" sz="4000" dirty="0" smtClean="0">
                <a:latin typeface="Comic Sans MS" panose="030F0702030302020204" pitchFamily="66" charset="0"/>
              </a:rPr>
              <a:t>ystem: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20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9" y="298025"/>
            <a:ext cx="1273493" cy="248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06" y="298025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1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8" y="3539967"/>
            <a:ext cx="82787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 railroad is a transportation system.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Railroad systems transport people and materials. 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1334" y="641148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529429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Write the word “railroad</a:t>
            </a:r>
            <a:r>
              <a:rPr lang="en-US" sz="2400" dirty="0" smtClean="0">
                <a:latin typeface="Comic Sans MS" panose="030F0702030302020204" pitchFamily="66" charset="0"/>
              </a:rPr>
              <a:t>” in your Science Notebook.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Make a list </a:t>
            </a:r>
            <a:r>
              <a:rPr lang="en-US" sz="2400" dirty="0" smtClean="0">
                <a:latin typeface="Comic Sans MS" panose="030F0702030302020204" pitchFamily="66" charset="0"/>
              </a:rPr>
              <a:t>with your group of </a:t>
            </a:r>
            <a:r>
              <a:rPr lang="en-US" sz="2400" dirty="0" smtClean="0">
                <a:latin typeface="Comic Sans MS" panose="030F0702030302020204" pitchFamily="66" charset="0"/>
              </a:rPr>
              <a:t>interacting parts to describe it.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media-cdn.tripadvisor.com/media/photo-s/00/12/48/97/tennessee-valley-railroa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915" y="989172"/>
            <a:ext cx="3405188" cy="255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49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33" y="237378"/>
            <a:ext cx="1116668" cy="218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483" y="316683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1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1048063"/>
            <a:ext cx="6186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Let’s analyze some systems!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1334" y="641148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6</a:t>
            </a:fld>
            <a:endParaRPr lang="en-US"/>
          </a:p>
        </p:txBody>
      </p:sp>
      <p:pic>
        <p:nvPicPr>
          <p:cNvPr id="6146" name="Picture 2" descr="http://greenlinebicycles.com/upload/product/original/BC-706M-11-Burgundy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749950"/>
            <a:ext cx="2438400" cy="147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s.tmocache.com/content/dam/tmo/en-p/cell-phones/apple-iphone-6/all/stills/browse-apple-iphone-6-all.jpg/jcr:content/renditions/cq5dam.web.280.280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786821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ecx.images-amazon.com/images/I/81B8cmLWq1L._SL1419_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85" y="2430780"/>
            <a:ext cx="2703195" cy="220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www.aqueonproducts.com/download/?asset=/assets/012/26263.jpg&amp;name=DeluxeKi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59" y="3352800"/>
            <a:ext cx="2560320" cy="256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guitaristguitarist.com/images/guitars/semi_acoustic_guita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878" y="4558235"/>
            <a:ext cx="294132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35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33" y="237378"/>
            <a:ext cx="1116668" cy="218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483" y="316683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Investigation 1 Part 1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772632"/>
            <a:ext cx="6186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Make a list of interacting parts.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1334" y="641148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7</a:t>
            </a:fld>
            <a:endParaRPr lang="en-US"/>
          </a:p>
        </p:txBody>
      </p:sp>
      <p:pic>
        <p:nvPicPr>
          <p:cNvPr id="6146" name="Picture 2" descr="http://greenlinebicycles.com/upload/product/original/BC-706M-11-Burgundy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626" y="2398260"/>
            <a:ext cx="2438400" cy="147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s.tmocache.com/content/dam/tmo/en-p/cell-phones/apple-iphone-6/all/stills/browse-apple-iphone-6-all.jpg/jcr:content/renditions/cq5dam.web.280.280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66700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ecx.images-amazon.com/images/I/81B8cmLWq1L._SL1419_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85" y="2430780"/>
            <a:ext cx="2703195" cy="220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www.aqueonproducts.com/download/?asset=/assets/012/26263.jpg&amp;name=DeluxeKi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327" y="3870825"/>
            <a:ext cx="2560320" cy="256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guitaristguitarist.com/images/guitars/semi_acoustic_guita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878" y="4558235"/>
            <a:ext cx="294132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46207" y="1347402"/>
            <a:ext cx="5782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What happens if any parts of the system </a:t>
            </a:r>
            <a:r>
              <a:rPr lang="en-US" sz="2400" dirty="0" smtClean="0">
                <a:latin typeface="Comic Sans MS" panose="030F0702030302020204" pitchFamily="66" charset="0"/>
              </a:rPr>
              <a:t>are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missing or </a:t>
            </a:r>
            <a:r>
              <a:rPr lang="en-US" sz="2400" dirty="0" smtClean="0">
                <a:latin typeface="Comic Sans MS" panose="030F0702030302020204" pitchFamily="66" charset="0"/>
              </a:rPr>
              <a:t>break </a:t>
            </a:r>
            <a:r>
              <a:rPr lang="en-US" sz="2400" dirty="0" smtClean="0">
                <a:latin typeface="Comic Sans MS" panose="030F0702030302020204" pitchFamily="66" charset="0"/>
              </a:rPr>
              <a:t>down?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0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69" y="225155"/>
            <a:ext cx="1204629" cy="235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8241"/>
            <a:ext cx="1346136" cy="171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67200" y="208241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1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1356" y="1401403"/>
            <a:ext cx="5041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Let’s answer the 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Focus Question: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32766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3168878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A system can be simple, like a pencil or a paper clip.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" y="3997379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A system can be complex, like a TV or an airplane.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5649" y="49530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Complex systems will usually have subsystems, or systems within systems.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31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285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36</cp:revision>
  <dcterms:created xsi:type="dcterms:W3CDTF">2015-07-03T13:01:50Z</dcterms:created>
  <dcterms:modified xsi:type="dcterms:W3CDTF">2015-07-03T19:12:28Z</dcterms:modified>
</cp:coreProperties>
</file>