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D49BF-5713-485E-80F1-05BAA76467AB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DF9F-E7DE-47ED-91F3-60D3192D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02B3-2716-4348-829D-C462716FDDE5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6C4E-68F9-47ED-B991-3B4922419531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6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7BD4-E920-4989-91EF-847CA98B5AF1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B195-B34B-4698-8E93-038F3A271E3C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4708-4D07-433F-8128-187E8AF88D79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19E0-B593-4FA7-9F41-D4B255D621BA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47F3-1E9F-4C47-8F3B-EE0C3FF49607}" type="datetime1">
              <a:rPr lang="en-US" smtClean="0"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0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0A3-06F5-4D5D-AD99-F0FB8658C10E}" type="datetime1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9F3F-1C1A-4554-89A8-F387FD1718DA}" type="datetime1">
              <a:rPr lang="en-US" smtClean="0"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42E5-4AA1-42A1-B4DB-6900EE580F4B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6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3931-054D-4F7D-884F-BA3EAF3C0AC8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2A08-85EC-4376-B7A6-2D7229CB9A6A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F091-7B89-4757-81C9-91242657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488636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453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3105834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What text evidence helps us know it takes more than one person to make a law?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453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828836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Answers will vary but should mention:</a:t>
            </a:r>
          </a:p>
          <a:p>
            <a:r>
              <a:rPr lang="en-US" sz="3600" dirty="0" smtClean="0"/>
              <a:t>petitioning</a:t>
            </a:r>
          </a:p>
          <a:p>
            <a:r>
              <a:rPr lang="en-US" sz="3600" dirty="0"/>
              <a:t>c</a:t>
            </a:r>
            <a:r>
              <a:rPr lang="en-US" sz="3600" dirty="0" smtClean="0"/>
              <a:t>ommittees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tate representative to introduce legislation</a:t>
            </a:r>
          </a:p>
          <a:p>
            <a:r>
              <a:rPr lang="en-US" sz="3600" dirty="0" smtClean="0"/>
              <a:t>governor to sign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33415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551836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1. The title uses the word “juicy” figuratively to mean</a:t>
            </a:r>
          </a:p>
          <a:p>
            <a:r>
              <a:rPr lang="en-US" sz="3600" dirty="0" smtClean="0"/>
              <a:t>a. cold and wonderful.</a:t>
            </a:r>
          </a:p>
          <a:p>
            <a:r>
              <a:rPr lang="en-US" sz="3600" dirty="0" smtClean="0"/>
              <a:t>b. tasty and delightful.</a:t>
            </a:r>
          </a:p>
          <a:p>
            <a:r>
              <a:rPr lang="en-US" sz="3600" dirty="0" smtClean="0"/>
              <a:t>c. powerful and absorbing.</a:t>
            </a:r>
          </a:p>
          <a:p>
            <a:r>
              <a:rPr lang="en-US" sz="3600" dirty="0" smtClean="0"/>
              <a:t>d. fruity and sticky.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0" y="304800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551836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title uses the word “juicy” figuratively to mean</a:t>
            </a:r>
          </a:p>
          <a:p>
            <a:r>
              <a:rPr lang="en-US" sz="3600" dirty="0" smtClean="0"/>
              <a:t>a. cold and wonderful.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b. tasty and delightful.</a:t>
            </a:r>
          </a:p>
          <a:p>
            <a:r>
              <a:rPr lang="en-US" sz="3600" dirty="0" smtClean="0"/>
              <a:t>c. powerful and absorbing.</a:t>
            </a:r>
          </a:p>
          <a:p>
            <a:r>
              <a:rPr lang="en-US" sz="3600" dirty="0" smtClean="0"/>
              <a:t>d. fruity and sticky.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452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424727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fourth grade class probably found it surprising that the orange was not already the Florida state fruit because</a:t>
            </a:r>
          </a:p>
          <a:p>
            <a:r>
              <a:rPr lang="en-US" sz="3200" dirty="0" smtClean="0"/>
              <a:t>a. the famous football game in Florida is called the Orange Bowl.</a:t>
            </a:r>
          </a:p>
          <a:p>
            <a:r>
              <a:rPr lang="en-US" sz="3200" dirty="0" smtClean="0"/>
              <a:t>b. Florida grows so many oranges.</a:t>
            </a:r>
          </a:p>
          <a:p>
            <a:r>
              <a:rPr lang="en-US" sz="3200" dirty="0" smtClean="0"/>
              <a:t>c. ads often feature “Florida orange juice.”</a:t>
            </a:r>
          </a:p>
          <a:p>
            <a:r>
              <a:rPr lang="en-US" sz="3200" dirty="0" smtClean="0"/>
              <a:t>d. all of the above.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453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5908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fourth grade class probably found it surprising that the orange was not already the Florida state fruit because</a:t>
            </a:r>
          </a:p>
          <a:p>
            <a:r>
              <a:rPr lang="en-US" sz="3200" dirty="0" smtClean="0"/>
              <a:t>a. the famous football game in Florida is called the       Orange Bowl.</a:t>
            </a:r>
          </a:p>
          <a:p>
            <a:r>
              <a:rPr lang="en-US" sz="3200" dirty="0" smtClean="0"/>
              <a:t>b. Florida grows so many oranges.</a:t>
            </a:r>
          </a:p>
          <a:p>
            <a:r>
              <a:rPr lang="en-US" sz="3200" dirty="0" smtClean="0"/>
              <a:t>c. ads often feature “Florida orange juice.”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d. all of the above.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453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551836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pun “the fruits of their labor” refers both to oranges and to</a:t>
            </a:r>
          </a:p>
          <a:p>
            <a:r>
              <a:rPr lang="en-US" sz="3600" dirty="0" smtClean="0"/>
              <a:t>a. results.</a:t>
            </a:r>
          </a:p>
          <a:p>
            <a:r>
              <a:rPr lang="en-US" sz="3600" dirty="0" smtClean="0"/>
              <a:t>b. troubles.</a:t>
            </a:r>
          </a:p>
          <a:p>
            <a:r>
              <a:rPr lang="en-US" sz="3600" dirty="0" smtClean="0"/>
              <a:t>c. efforts.</a:t>
            </a:r>
          </a:p>
          <a:p>
            <a:r>
              <a:rPr lang="en-US" sz="3600" dirty="0" smtClean="0"/>
              <a:t>d. aims.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453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551836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pun “the fruits of their labor” refers both to oranges and to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a. results.</a:t>
            </a:r>
          </a:p>
          <a:p>
            <a:r>
              <a:rPr lang="en-US" sz="3600" dirty="0" smtClean="0"/>
              <a:t>b. troubles.</a:t>
            </a:r>
          </a:p>
          <a:p>
            <a:r>
              <a:rPr lang="en-US" sz="3600" dirty="0" smtClean="0"/>
              <a:t>c. efforts.</a:t>
            </a:r>
          </a:p>
          <a:p>
            <a:r>
              <a:rPr lang="en-US" sz="3600" dirty="0" smtClean="0"/>
              <a:t>d. aims.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453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690336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“To that end” means</a:t>
            </a:r>
          </a:p>
          <a:p>
            <a:r>
              <a:rPr lang="en-US" sz="3600" dirty="0" smtClean="0"/>
              <a:t>a. toward the furthest place.</a:t>
            </a:r>
          </a:p>
          <a:p>
            <a:r>
              <a:rPr lang="en-US" sz="3600" dirty="0" smtClean="0"/>
              <a:t>b. to achieve that result.</a:t>
            </a:r>
          </a:p>
          <a:p>
            <a:r>
              <a:rPr lang="en-US" sz="3600" dirty="0" smtClean="0"/>
              <a:t>c. don’t go the other way.</a:t>
            </a:r>
          </a:p>
          <a:p>
            <a:r>
              <a:rPr lang="en-US" sz="3600" dirty="0" smtClean="0"/>
              <a:t>d. none of the above.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453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690336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“To that end” means</a:t>
            </a:r>
          </a:p>
          <a:p>
            <a:r>
              <a:rPr lang="en-US" sz="3600" dirty="0" smtClean="0"/>
              <a:t>a. toward the furthest place.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b. to achieve that result.</a:t>
            </a:r>
          </a:p>
          <a:p>
            <a:r>
              <a:rPr lang="en-US" sz="3600" dirty="0" smtClean="0"/>
              <a:t>c. don’t go the other way.</a:t>
            </a:r>
          </a:p>
          <a:p>
            <a:r>
              <a:rPr lang="en-US" sz="3600" dirty="0" smtClean="0"/>
              <a:t>d. none of the above.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091-7B89-4757-81C9-9124265741D8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ReadWorks.org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398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Caryn</dc:creator>
  <cp:lastModifiedBy>Caryn</cp:lastModifiedBy>
  <cp:revision>15</cp:revision>
  <dcterms:created xsi:type="dcterms:W3CDTF">2016-01-10T15:29:12Z</dcterms:created>
  <dcterms:modified xsi:type="dcterms:W3CDTF">2016-01-10T15:50:12Z</dcterms:modified>
</cp:coreProperties>
</file>