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A9F2C-DC49-4DEC-8A59-15C66AD84EB2}" type="datetimeFigureOut">
              <a:rPr lang="en-US" smtClean="0"/>
              <a:pPr/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17AF-8A85-40D0-B942-ECEFE5018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44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6.xml"/><Relationship Id="rId2" Type="http://schemas.openxmlformats.org/officeDocument/2006/relationships/slide" Target="slide2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8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50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Evaluate </a:t>
            </a:r>
          </a:p>
          <a:p>
            <a:pPr algn="ctr"/>
            <a:r>
              <a:rPr lang="en-US" sz="2400" b="1" dirty="0" smtClean="0"/>
              <a:t>Expressions</a:t>
            </a:r>
            <a:endParaRPr lang="en-US" sz="2400" b="1" dirty="0"/>
          </a:p>
        </p:txBody>
      </p:sp>
      <p:sp>
        <p:nvSpPr>
          <p:cNvPr id="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/>
              <a:t>Write </a:t>
            </a:r>
          </a:p>
          <a:p>
            <a:pPr algn="ctr"/>
            <a:r>
              <a:rPr lang="en-US" sz="2400" b="1" dirty="0" smtClean="0"/>
              <a:t>Expressions</a:t>
            </a:r>
            <a:endParaRPr lang="en-US" sz="2400" dirty="0"/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Garamond" pitchFamily="18" charset="0"/>
              </a:rPr>
              <a:t>Evaluate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With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Variables</a:t>
            </a:r>
          </a:p>
        </p:txBody>
      </p:sp>
      <p:sp>
        <p:nvSpPr>
          <p:cNvPr id="7" name="Rectangle 99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Garamond" pitchFamily="18" charset="0"/>
              </a:rPr>
              <a:t>Analyze</a:t>
            </a:r>
          </a:p>
          <a:p>
            <a:pPr algn="ctr"/>
            <a:r>
              <a:rPr lang="en-US" sz="2400" b="1" dirty="0" smtClean="0">
                <a:latin typeface="Garamond" pitchFamily="18" charset="0"/>
              </a:rPr>
              <a:t>Patterns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8" name="Rectangle 99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 smtClean="0">
                <a:latin typeface="Garamond" pitchFamily="18" charset="0"/>
              </a:rPr>
              <a:t>Skills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To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Maintain</a:t>
            </a:r>
            <a:endParaRPr lang="en-US" sz="2000" b="1" dirty="0">
              <a:latin typeface="Garamond" pitchFamily="18" charset="0"/>
            </a:endParaRPr>
          </a:p>
        </p:txBody>
      </p:sp>
      <p:sp>
        <p:nvSpPr>
          <p:cNvPr id="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" action="ppaction://hlinksldjump"/>
              </a:rPr>
              <a:t>100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1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2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3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8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1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5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400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3</a:t>
            </a:r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00  points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200  points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12954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Mary was evaluating the expression below.  She came up with the answer 28.  Mary did something wrong.  What did she do wrong?</a:t>
            </a:r>
          </a:p>
          <a:p>
            <a:pPr algn="ctr"/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4 + 4 x 4 – 4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76400" y="2667000"/>
            <a:ext cx="649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She added first instead of multiplying.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Write the expression for “add 77 and 44, then multiply by 10”.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00400" y="2743200"/>
            <a:ext cx="2440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(77 + 44) x 10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5240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Sydney had 14 crackers.  She ate 2 crackers.  She then evenly divided the remaining crackers with her friend, Carrie.  Write a numerical expression to represent the number of crackers that Sydney has now.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2050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(14 – 2) ÷ 2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Without calculating, how many times greater is (145,347 – 2,351) x 12 than 145,347 – 2,351?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124200" y="2819400"/>
            <a:ext cx="3256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12 times greater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25908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Write the expression to represent the following.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pPr lvl="1"/>
            <a:r>
              <a:rPr lang="en-US" sz="2800" dirty="0" smtClean="0">
                <a:solidFill>
                  <a:srgbClr val="FFFF00"/>
                </a:solidFill>
              </a:rPr>
              <a:t>The difference between the product of 32 and 5 and the sum of 32 and 5.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0" y="2743200"/>
            <a:ext cx="3081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(32 x 5) – (32 + 5)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17 – 9 + 3 + 2 x 6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990600"/>
            <a:ext cx="457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Cindy had the following homework problem: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“Billy has 11 red toy cars and 10 green toy cars.  Brad has twice as many cars as Billy.  Write an expression representing how many toy cars Brad has.”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FFFF00"/>
                </a:solidFill>
              </a:rPr>
              <a:t>Cindy wrote the following expression: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11 + 10 x 2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What did Cindy do wrong?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14400" y="2057400"/>
            <a:ext cx="733220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Cindy forgot to put parenthesis around 11  + 10.  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The correct expression is: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(11 + 10)  x 2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514600"/>
            <a:ext cx="5791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Complete the pattern for the next three numbers.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8, 16, 24, _____, ______, ______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2028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32, 40, 48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What is the rule for this pattern?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1, 3, 9, 27, 81…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76600" y="2743200"/>
            <a:ext cx="2370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Multiply by 3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286000"/>
            <a:ext cx="601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Complete the pattern for each rule below: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The rule is add 1.	0, ____, ____, _____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The rule is add 4. 	0, ____, ____, _____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0" y="2590800"/>
            <a:ext cx="49199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The rule is add 1.	0, 1, 2, 3, 4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The rule is add 4. 	0, 4, 8, 12, 16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1430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Complete the ordered pairs for each of the corresponding terms.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426" t="33604" r="49048" b="21951"/>
          <a:stretch>
            <a:fillRect/>
          </a:stretch>
        </p:blipFill>
        <p:spPr bwMode="auto">
          <a:xfrm>
            <a:off x="3048000" y="23622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33800" y="1905000"/>
            <a:ext cx="1255472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(0, 0)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(3, 9)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(6, 18)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(9, 27)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9050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23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5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5334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Jessie was analyzing the following chart to determine the relationship between Pattern 1 and Pattern 2.  Jessie said that the terms in Pattern 2 were twice as large as the terms in Pattern 1.  Why is Jessie not correct?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25769" t="33604" r="57833" b="21951"/>
          <a:stretch>
            <a:fillRect/>
          </a:stretch>
        </p:blipFill>
        <p:spPr bwMode="auto">
          <a:xfrm>
            <a:off x="3124200" y="2895600"/>
            <a:ext cx="2133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90800" y="1828800"/>
            <a:ext cx="4204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The terms in Pattern 2 are actually 3 times greater than the terms in Pattern 1.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 l="25769" t="33604" r="57833" b="21951"/>
          <a:stretch>
            <a:fillRect/>
          </a:stretch>
        </p:blipFill>
        <p:spPr bwMode="auto">
          <a:xfrm>
            <a:off x="3124200" y="3124200"/>
            <a:ext cx="2133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Evaluate the following expression if x = 5.</a:t>
            </a:r>
          </a:p>
          <a:p>
            <a:endParaRPr lang="en-US" dirty="0" smtClean="0"/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3 + x + 4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91000" y="259080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12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Alex had some apples.  He gave 3 to his brother.  He then evenly divided the rest between himself and his sister.  Write an expression representing how many apples Alex now has.  Let “n” represent the unknown.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1943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(n – 3)  ÷ 2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Evaluate the following expression if a = 10.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10 + 10 x a – 10  ÷ 10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038600" y="2667000"/>
            <a:ext cx="886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109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Nancy earns $8.25 per hour.  She worked  “n” hours last week.  Write an expression representing how much money Nancy earned.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95600" y="2667000"/>
            <a:ext cx="37914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8.25n  or 8.25 x n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[3 x {5 + (2 x 3)}]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066800"/>
            <a:ext cx="457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Becky solved the following: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8a + 3 if a = 4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>
                <a:solidFill>
                  <a:srgbClr val="FFFF00"/>
                </a:solidFill>
              </a:rPr>
              <a:t>Becky’s answer was 87.  What did Becky do wrong?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600200"/>
            <a:ext cx="825270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Becky did not multiply the 8 x 4.  Instead, she wrote 84.</a:t>
            </a:r>
          </a:p>
          <a:p>
            <a:pPr algn="ctr"/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8a + 3 if a = 4</a:t>
            </a:r>
          </a:p>
          <a:p>
            <a:pPr algn="ctr"/>
            <a:endParaRPr lang="en-US" sz="2800" dirty="0" smtClean="0">
              <a:solidFill>
                <a:srgbClr val="FFFF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The correct answer is 35.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Blake had $40.  He went to the store and bought a video game for $28.25.  How much money did he have left?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$11.75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Bill loves to read.  He read an average of 1,253 pages every week.  How many pages does he read in 8 weeks?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14702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10,024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sum of the first five even numbers greater than zero?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57400" y="2286000"/>
            <a:ext cx="4648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30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The first 5 even numbers greater than 0 are 2, 4, 6, 8, 10.  Sum means to add.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2 + 4 + 6 + 8 + 10 = 30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066800"/>
            <a:ext cx="670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is the following number in standard form?</a:t>
            </a:r>
          </a:p>
          <a:p>
            <a:endParaRPr lang="en-US" sz="3600" dirty="0" smtClean="0">
              <a:solidFill>
                <a:srgbClr val="FFFF00"/>
              </a:solidFill>
            </a:endParaRPr>
          </a:p>
          <a:p>
            <a:pPr lvl="1"/>
            <a:r>
              <a:rPr lang="en-US" sz="3600" dirty="0" smtClean="0">
                <a:solidFill>
                  <a:srgbClr val="FFFF00"/>
                </a:solidFill>
              </a:rPr>
              <a:t>Three hundred forty thousand, seven hundred eighty-nine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720228" y="3244334"/>
            <a:ext cx="17043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340,789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67200" y="243840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33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5908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What are the factors of 12?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76600" y="2743200"/>
            <a:ext cx="2920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1, 2, 3, 4, 6, 12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Jeopardy Review Algebra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/>
              <a:t>Overview</a:t>
            </a:r>
            <a:endParaRPr lang="en-US" sz="1200" dirty="0" smtClean="0"/>
          </a:p>
          <a:p>
            <a:r>
              <a:rPr lang="en-US" sz="1200" dirty="0" smtClean="0"/>
              <a:t>Normally when playing Jeopardy, teams pair off and you end up with only 1 or 2 students doing the work in the groups.  This Jeopardy Review game allows every student to participate.  Each student works the problem and records their answers.  It is also a great formative assessment.  It is recommended to give the students a classwork grade for completing the Jeopardy Review – stress to them to be honest and not just write in the answers.  Most students are honest when participating.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b="1" u="sng" dirty="0" smtClean="0"/>
              <a:t>Jeopardy Questions Include</a:t>
            </a:r>
            <a:endParaRPr lang="en-US" sz="1200" dirty="0" smtClean="0"/>
          </a:p>
          <a:p>
            <a:r>
              <a:rPr lang="en-US" sz="1200" dirty="0" smtClean="0"/>
              <a:t>This Jeopardy game reviews Common Core Algebra for 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grade and includes the following questions: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evaluating expressions, evaluating expressions with variables, analyzing pattern, writing expressions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skills to maintain – factors, odd/even, sum, word form of whole numbers, multiplication, subtraction with money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most 500 point questions require the students to analyze to see what is wrong with the answer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b="1" u="sng" dirty="0" smtClean="0"/>
              <a:t>How to Use</a:t>
            </a:r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Print the Jeopardy Review page for each student – last slide.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Display the Jeopardy Review game on Overhead or SmartBoard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Have a student pick a category and amount.  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Have students find the corresponding block on their answer document.  They should put fill in the amount that the question is worth in the points block.  </a:t>
            </a:r>
            <a:r>
              <a:rPr lang="en-US" sz="1200" b="1" dirty="0" smtClean="0"/>
              <a:t>This helps the students keep track of what question they are on.</a:t>
            </a:r>
            <a:endParaRPr lang="en-US" sz="1200" dirty="0" smtClean="0"/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Click the box on the computer or Smartboard if using one.  This will take you to the question.  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Students should answer the question in the corresponding box on their Jeopardy Review page; if more room is needed, they can use the back of the sheet.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When ready, click the slide to move to the answer.  Sometimes it may be helpful to actually work the problem before going to the answer slide.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If the student gets the answer correct, they should circle the points.  If they are wrong, they should put an </a:t>
            </a:r>
            <a:r>
              <a:rPr lang="en-US" sz="1200" b="1" dirty="0" smtClean="0"/>
              <a:t>X</a:t>
            </a:r>
            <a:r>
              <a:rPr lang="en-US" sz="1200" dirty="0" smtClean="0"/>
              <a:t> through it.  I instruct the students to be honest.  They are getting a grade for participating.  This allows me to see what else we may need to work on – quick formative assessment.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Click the Home button in the bottom right corner to go back to the categories page.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Continue through all the questions.  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/>
              <a:t>This usually takes a full class to complete – 45 to 50 minutes.</a:t>
            </a: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295400"/>
          <a:ext cx="6324600" cy="4889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3" name="Acrobat Document" r:id="rId3" imgW="7542857" imgH="5830114" progId="AcroExch.Document.7">
                  <p:embed/>
                </p:oleObj>
              </mc:Choice>
              <mc:Fallback>
                <p:oleObj name="Acrobat Document" r:id="rId3" imgW="7542857" imgH="5830114" progId="AcroExch.Document.7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6324600" cy="4889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2286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Double click the below image to open and print.</a:t>
            </a:r>
          </a:p>
          <a:p>
            <a:r>
              <a:rPr lang="en-US" sz="1600" dirty="0" smtClean="0"/>
              <a:t>****Image will only open and print in Normal View . </a:t>
            </a:r>
            <a:r>
              <a:rPr lang="en-US" sz="1600" smtClean="0"/>
              <a:t>It will not </a:t>
            </a:r>
            <a:r>
              <a:rPr lang="en-US" sz="1600" dirty="0" smtClean="0"/>
              <a:t>open in Slideshow View.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4 + 4 x 4 – 4 ÷4 + 4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191000" y="2590800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23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2590800"/>
            <a:ext cx="457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Insert parenthesis so the value of the expression is  17.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17 – 9 + 3 + 2 x 6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becca\Downloads\MC900432680 (1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1" y="5562601"/>
            <a:ext cx="76200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960821" y="3244334"/>
            <a:ext cx="32223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17 – (9 + 3) + 2 x 6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0C0C0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956</Words>
  <Application>Microsoft Office PowerPoint</Application>
  <PresentationFormat>On-screen Show (4:3)</PresentationFormat>
  <Paragraphs>157</Paragraphs>
  <Slides>53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Jeopardy Review Algebra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</dc:creator>
  <cp:lastModifiedBy>Caryn</cp:lastModifiedBy>
  <cp:revision>53</cp:revision>
  <dcterms:created xsi:type="dcterms:W3CDTF">2012-12-10T22:02:14Z</dcterms:created>
  <dcterms:modified xsi:type="dcterms:W3CDTF">2015-12-09T12:02:37Z</dcterms:modified>
</cp:coreProperties>
</file>