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8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3" r:id="rId12"/>
    <p:sldId id="304" r:id="rId13"/>
  </p:sldIdLst>
  <p:sldSz cx="9144000" cy="6858000" type="screen4x3"/>
  <p:notesSz cx="7086600" cy="94297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FF9900"/>
    <a:srgbClr val="0000FF"/>
    <a:srgbClr val="FFFF66"/>
    <a:srgbClr val="FF00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65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9B5A73-1BA5-40F5-BD1A-C74C4CA492CF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8025"/>
            <a:ext cx="4714875" cy="3535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9925"/>
            <a:ext cx="5670550" cy="424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204ECD5-2F70-4AE5-A765-9EC37F055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27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86A5131-9CD3-43A0-88A3-C459603FD770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3E143-F834-46F8-85E1-4F7859D9D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1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9BBCD-DC7F-4908-BE4C-44F158A1F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0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B84D-ACEB-4360-9A2E-A05EC5369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8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BA89A-AB06-4EE8-B277-8B96F0DC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9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4A3B2-FFD2-48BA-910C-78DD97E98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6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3C70A-4876-4361-922C-4439035D7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9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4D69B-E102-408C-9812-FD34F9D41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9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77334-01A7-41B5-A226-A7719598D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9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81E3E-7D5C-4BEC-88A4-3A4071287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5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BE4C9-6992-42E4-A793-ABC182EC5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6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4D518-3EC2-48F7-9E96-E462526BF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0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1B1C586-D133-4A36-A542-E0DDD9462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6"/>
          <p:cNvSpPr>
            <a:spLocks noChangeArrowheads="1"/>
          </p:cNvSpPr>
          <p:nvPr/>
        </p:nvSpPr>
        <p:spPr bwMode="auto">
          <a:xfrm>
            <a:off x="2406650" y="514350"/>
            <a:ext cx="16541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051" name="Rectangle 60"/>
          <p:cNvSpPr>
            <a:spLocks noChangeArrowheads="1"/>
          </p:cNvSpPr>
          <p:nvPr/>
        </p:nvSpPr>
        <p:spPr bwMode="auto">
          <a:xfrm>
            <a:off x="4800600" y="495300"/>
            <a:ext cx="1895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3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multiply a whole number by a fraction.</a:t>
            </a:r>
          </a:p>
        </p:txBody>
      </p:sp>
      <p:sp>
        <p:nvSpPr>
          <p:cNvPr id="2054" name="TextBox 59"/>
          <p:cNvSpPr txBox="1">
            <a:spLocks noChangeArrowheads="1"/>
          </p:cNvSpPr>
          <p:nvPr/>
        </p:nvSpPr>
        <p:spPr bwMode="auto">
          <a:xfrm>
            <a:off x="8747125" y="0"/>
            <a:ext cx="3968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1</a:t>
            </a:r>
          </a:p>
        </p:txBody>
      </p:sp>
      <p:sp>
        <p:nvSpPr>
          <p:cNvPr id="89" name="TextBox 44"/>
          <p:cNvSpPr txBox="1">
            <a:spLocks noChangeArrowheads="1"/>
          </p:cNvSpPr>
          <p:nvPr/>
        </p:nvSpPr>
        <p:spPr bwMode="auto">
          <a:xfrm>
            <a:off x="165100" y="1917700"/>
            <a:ext cx="73279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whole number 4 into a fraction.</a:t>
            </a:r>
          </a:p>
        </p:txBody>
      </p:sp>
      <p:sp>
        <p:nvSpPr>
          <p:cNvPr id="2056" name="TextBox 57"/>
          <p:cNvSpPr txBox="1">
            <a:spLocks noChangeArrowheads="1"/>
          </p:cNvSpPr>
          <p:nvPr/>
        </p:nvSpPr>
        <p:spPr bwMode="auto">
          <a:xfrm>
            <a:off x="2611438" y="8445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2676525" y="14176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8" name="TextBox 59"/>
          <p:cNvSpPr txBox="1">
            <a:spLocks noChangeArrowheads="1"/>
          </p:cNvSpPr>
          <p:nvPr/>
        </p:nvSpPr>
        <p:spPr bwMode="auto">
          <a:xfrm>
            <a:off x="26114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6</a:t>
            </a:r>
          </a:p>
        </p:txBody>
      </p:sp>
      <p:sp>
        <p:nvSpPr>
          <p:cNvPr id="2059" name="TextBox 59"/>
          <p:cNvSpPr txBox="1">
            <a:spLocks noChangeArrowheads="1"/>
          </p:cNvSpPr>
          <p:nvPr/>
        </p:nvSpPr>
        <p:spPr bwMode="auto">
          <a:xfrm>
            <a:off x="1747838" y="1036638"/>
            <a:ext cx="11080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 x</a:t>
            </a:r>
          </a:p>
        </p:txBody>
      </p:sp>
      <p:sp>
        <p:nvSpPr>
          <p:cNvPr id="2060" name="TextBox 57"/>
          <p:cNvSpPr txBox="1">
            <a:spLocks noChangeArrowheads="1"/>
          </p:cNvSpPr>
          <p:nvPr/>
        </p:nvSpPr>
        <p:spPr bwMode="auto">
          <a:xfrm>
            <a:off x="3081338" y="10477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98" name="TextBox 57"/>
          <p:cNvSpPr txBox="1">
            <a:spLocks noChangeArrowheads="1"/>
          </p:cNvSpPr>
          <p:nvPr/>
        </p:nvSpPr>
        <p:spPr bwMode="auto">
          <a:xfrm>
            <a:off x="3551238" y="8826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cxnSp>
        <p:nvCxnSpPr>
          <p:cNvPr id="99" name="Straight Connector 98"/>
          <p:cNvCxnSpPr/>
          <p:nvPr/>
        </p:nvCxnSpPr>
        <p:spPr>
          <a:xfrm>
            <a:off x="3616325" y="14557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59"/>
          <p:cNvSpPr txBox="1">
            <a:spLocks noChangeArrowheads="1"/>
          </p:cNvSpPr>
          <p:nvPr/>
        </p:nvSpPr>
        <p:spPr bwMode="auto">
          <a:xfrm>
            <a:off x="3551238" y="13414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101" name="TextBox 44"/>
          <p:cNvSpPr txBox="1">
            <a:spLocks noChangeArrowheads="1"/>
          </p:cNvSpPr>
          <p:nvPr/>
        </p:nvSpPr>
        <p:spPr bwMode="auto">
          <a:xfrm>
            <a:off x="190500" y="2400300"/>
            <a:ext cx="45085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4/1 by 1/6</a:t>
            </a:r>
          </a:p>
        </p:txBody>
      </p:sp>
      <p:sp>
        <p:nvSpPr>
          <p:cNvPr id="102" name="TextBox 59"/>
          <p:cNvSpPr txBox="1">
            <a:spLocks noChangeArrowheads="1"/>
          </p:cNvSpPr>
          <p:nvPr/>
        </p:nvSpPr>
        <p:spPr bwMode="auto">
          <a:xfrm>
            <a:off x="4097338" y="1036638"/>
            <a:ext cx="7016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03" name="TextBox 57"/>
          <p:cNvSpPr txBox="1">
            <a:spLocks noChangeArrowheads="1"/>
          </p:cNvSpPr>
          <p:nvPr/>
        </p:nvSpPr>
        <p:spPr bwMode="auto">
          <a:xfrm>
            <a:off x="4529138" y="806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4594225" y="13922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59"/>
          <p:cNvSpPr txBox="1">
            <a:spLocks noChangeArrowheads="1"/>
          </p:cNvSpPr>
          <p:nvPr/>
        </p:nvSpPr>
        <p:spPr bwMode="auto">
          <a:xfrm>
            <a:off x="45672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6</a:t>
            </a:r>
          </a:p>
        </p:txBody>
      </p:sp>
      <p:sp>
        <p:nvSpPr>
          <p:cNvPr id="106" name="TextBox 44"/>
          <p:cNvSpPr txBox="1">
            <a:spLocks noChangeArrowheads="1"/>
          </p:cNvSpPr>
          <p:nvPr/>
        </p:nvSpPr>
        <p:spPr bwMode="auto">
          <a:xfrm>
            <a:off x="165100" y="2844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107" name="TextBox 57"/>
          <p:cNvSpPr txBox="1">
            <a:spLocks noChangeArrowheads="1"/>
          </p:cNvSpPr>
          <p:nvPr/>
        </p:nvSpPr>
        <p:spPr bwMode="auto">
          <a:xfrm>
            <a:off x="5062538" y="1060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08" name="TextBox 57"/>
          <p:cNvSpPr txBox="1">
            <a:spLocks noChangeArrowheads="1"/>
          </p:cNvSpPr>
          <p:nvPr/>
        </p:nvSpPr>
        <p:spPr bwMode="auto">
          <a:xfrm>
            <a:off x="5507038" y="8445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111" name="TextBox 44"/>
          <p:cNvSpPr txBox="1">
            <a:spLocks noChangeArrowheads="1"/>
          </p:cNvSpPr>
          <p:nvPr/>
        </p:nvSpPr>
        <p:spPr bwMode="auto">
          <a:xfrm>
            <a:off x="215900" y="3314700"/>
            <a:ext cx="58801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cxnSp>
        <p:nvCxnSpPr>
          <p:cNvPr id="113" name="Straight Connector 112"/>
          <p:cNvCxnSpPr/>
          <p:nvPr/>
        </p:nvCxnSpPr>
        <p:spPr>
          <a:xfrm>
            <a:off x="5572125" y="14176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59"/>
          <p:cNvSpPr txBox="1">
            <a:spLocks noChangeArrowheads="1"/>
          </p:cNvSpPr>
          <p:nvPr/>
        </p:nvSpPr>
        <p:spPr bwMode="auto">
          <a:xfrm>
            <a:off x="55070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6</a:t>
            </a:r>
          </a:p>
        </p:txBody>
      </p:sp>
      <p:sp>
        <p:nvSpPr>
          <p:cNvPr id="205" name="TextBox 57"/>
          <p:cNvSpPr txBox="1">
            <a:spLocks noChangeArrowheads="1"/>
          </p:cNvSpPr>
          <p:nvPr/>
        </p:nvSpPr>
        <p:spPr bwMode="auto">
          <a:xfrm>
            <a:off x="5964238" y="1060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06" name="TextBox 57"/>
          <p:cNvSpPr txBox="1">
            <a:spLocks noChangeArrowheads="1"/>
          </p:cNvSpPr>
          <p:nvPr/>
        </p:nvSpPr>
        <p:spPr bwMode="auto">
          <a:xfrm>
            <a:off x="6408738" y="8572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207" name="Straight Connector 206"/>
          <p:cNvCxnSpPr/>
          <p:nvPr/>
        </p:nvCxnSpPr>
        <p:spPr>
          <a:xfrm>
            <a:off x="6473825" y="14303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59"/>
          <p:cNvSpPr txBox="1">
            <a:spLocks noChangeArrowheads="1"/>
          </p:cNvSpPr>
          <p:nvPr/>
        </p:nvSpPr>
        <p:spPr bwMode="auto">
          <a:xfrm>
            <a:off x="6408738" y="13160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209" name="TextBox 44"/>
          <p:cNvSpPr txBox="1">
            <a:spLocks noChangeArrowheads="1"/>
          </p:cNvSpPr>
          <p:nvPr/>
        </p:nvSpPr>
        <p:spPr bwMode="auto">
          <a:xfrm>
            <a:off x="254000" y="3822700"/>
            <a:ext cx="53086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Reduce fraction, if needed</a:t>
            </a:r>
          </a:p>
        </p:txBody>
      </p:sp>
      <p:sp>
        <p:nvSpPr>
          <p:cNvPr id="210" name="Hexagon 209"/>
          <p:cNvSpPr/>
          <p:nvPr/>
        </p:nvSpPr>
        <p:spPr>
          <a:xfrm>
            <a:off x="153988" y="5249863"/>
            <a:ext cx="1547812" cy="1404937"/>
          </a:xfrm>
          <a:prstGeom prst="hex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11" name="Straight Connector 210"/>
          <p:cNvCxnSpPr>
            <a:stCxn id="210" idx="2"/>
            <a:endCxn id="210" idx="2"/>
          </p:cNvCxnSpPr>
          <p:nvPr/>
        </p:nvCxnSpPr>
        <p:spPr>
          <a:xfrm rot="16200000" flipH="1" flipV="1">
            <a:off x="225425" y="5502276"/>
            <a:ext cx="1404937" cy="90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210" idx="2"/>
            <a:endCxn id="210" idx="2"/>
          </p:cNvCxnSpPr>
          <p:nvPr/>
        </p:nvCxnSpPr>
        <p:spPr>
          <a:xfrm rot="16200000" flipH="1">
            <a:off x="225425" y="5502276"/>
            <a:ext cx="1404937" cy="90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10800000" flipH="1">
            <a:off x="152400" y="5946775"/>
            <a:ext cx="15478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Freeform 54" descr="Large checker board"/>
          <p:cNvSpPr>
            <a:spLocks/>
          </p:cNvSpPr>
          <p:nvPr/>
        </p:nvSpPr>
        <p:spPr bwMode="auto">
          <a:xfrm>
            <a:off x="180975" y="5260975"/>
            <a:ext cx="841375" cy="814388"/>
          </a:xfrm>
          <a:custGeom>
            <a:avLst/>
            <a:gdLst>
              <a:gd name="T0" fmla="*/ 6724 w 2212675"/>
              <a:gd name="T1" fmla="*/ 0 h 1971136"/>
              <a:gd name="T2" fmla="*/ 16055 w 2212675"/>
              <a:gd name="T3" fmla="*/ 20346 h 1971136"/>
              <a:gd name="T4" fmla="*/ 15987 w 2212675"/>
              <a:gd name="T5" fmla="*/ 20242 h 1971136"/>
              <a:gd name="T6" fmla="*/ 0 w 2212675"/>
              <a:gd name="T7" fmla="*/ 20346 h 1971136"/>
              <a:gd name="T8" fmla="*/ 0 w 2212675"/>
              <a:gd name="T9" fmla="*/ 20346 h 1971136"/>
              <a:gd name="T10" fmla="*/ 6724 w 2212675"/>
              <a:gd name="T11" fmla="*/ 0 h 19711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12675"/>
              <a:gd name="T19" fmla="*/ 0 h 1971136"/>
              <a:gd name="T20" fmla="*/ 2212675 w 2212675"/>
              <a:gd name="T21" fmla="*/ 1971136 h 19711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12675" h="1971136">
                <a:moveTo>
                  <a:pt x="845389" y="0"/>
                </a:moveTo>
                <a:lnTo>
                  <a:pt x="2018581" y="1690778"/>
                </a:lnTo>
                <a:cubicBezTo>
                  <a:pt x="2212675" y="1971136"/>
                  <a:pt x="2009955" y="1682151"/>
                  <a:pt x="2009955" y="1682151"/>
                </a:cubicBezTo>
                <a:lnTo>
                  <a:pt x="0" y="1690778"/>
                </a:lnTo>
                <a:lnTo>
                  <a:pt x="845389" y="0"/>
                </a:lnTo>
                <a:close/>
              </a:path>
            </a:pathLst>
          </a:custGeom>
          <a:pattFill prst="lgCheck">
            <a:fgClr>
              <a:srgbClr val="FF99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" name="Hexagon 214"/>
          <p:cNvSpPr/>
          <p:nvPr/>
        </p:nvSpPr>
        <p:spPr>
          <a:xfrm>
            <a:off x="7273925" y="5164138"/>
            <a:ext cx="1547813" cy="1404937"/>
          </a:xfrm>
          <a:prstGeom prst="hex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16" name="Straight Connector 215"/>
          <p:cNvCxnSpPr>
            <a:stCxn id="215" idx="2"/>
            <a:endCxn id="215" idx="2"/>
          </p:cNvCxnSpPr>
          <p:nvPr/>
        </p:nvCxnSpPr>
        <p:spPr>
          <a:xfrm rot="16200000" flipH="1" flipV="1">
            <a:off x="7345363" y="5416550"/>
            <a:ext cx="1404937" cy="900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215" idx="2"/>
            <a:endCxn id="215" idx="2"/>
          </p:cNvCxnSpPr>
          <p:nvPr/>
        </p:nvCxnSpPr>
        <p:spPr>
          <a:xfrm rot="16200000" flipH="1">
            <a:off x="7345363" y="5416550"/>
            <a:ext cx="1404937" cy="900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Freeform 51" descr="Large checker board"/>
          <p:cNvSpPr>
            <a:spLocks/>
          </p:cNvSpPr>
          <p:nvPr/>
        </p:nvSpPr>
        <p:spPr bwMode="auto">
          <a:xfrm>
            <a:off x="7596188" y="5172075"/>
            <a:ext cx="898525" cy="701675"/>
          </a:xfrm>
          <a:custGeom>
            <a:avLst/>
            <a:gdLst>
              <a:gd name="T0" fmla="*/ 0 w 2355011"/>
              <a:gd name="T1" fmla="*/ 0 h 1699403"/>
              <a:gd name="T2" fmla="*/ 19059 w 2355011"/>
              <a:gd name="T3" fmla="*/ 0 h 1699403"/>
              <a:gd name="T4" fmla="*/ 19059 w 2355011"/>
              <a:gd name="T5" fmla="*/ 0 h 1699403"/>
              <a:gd name="T6" fmla="*/ 9495 w 2355011"/>
              <a:gd name="T7" fmla="*/ 20325 h 1699403"/>
              <a:gd name="T8" fmla="*/ 9495 w 2355011"/>
              <a:gd name="T9" fmla="*/ 20325 h 1699403"/>
              <a:gd name="T10" fmla="*/ 0 w 2355011"/>
              <a:gd name="T11" fmla="*/ 0 h 16994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55011"/>
              <a:gd name="T19" fmla="*/ 0 h 1699403"/>
              <a:gd name="T20" fmla="*/ 2355011 w 2355011"/>
              <a:gd name="T21" fmla="*/ 1699403 h 169940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55011" h="1699403">
                <a:moveTo>
                  <a:pt x="0" y="0"/>
                </a:moveTo>
                <a:lnTo>
                  <a:pt x="2355011" y="0"/>
                </a:lnTo>
                <a:lnTo>
                  <a:pt x="1173192" y="1699403"/>
                </a:lnTo>
                <a:lnTo>
                  <a:pt x="0" y="0"/>
                </a:lnTo>
                <a:close/>
              </a:path>
            </a:pathLst>
          </a:custGeom>
          <a:pattFill prst="lgCheck">
            <a:fgClr>
              <a:srgbClr val="FF99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9" name="Freeform 41" descr="Large checker board"/>
          <p:cNvSpPr>
            <a:spLocks/>
          </p:cNvSpPr>
          <p:nvPr/>
        </p:nvSpPr>
        <p:spPr bwMode="auto">
          <a:xfrm>
            <a:off x="8039100" y="5870575"/>
            <a:ext cx="769938" cy="701675"/>
          </a:xfrm>
          <a:custGeom>
            <a:avLst/>
            <a:gdLst>
              <a:gd name="T0" fmla="*/ 9344 w 2018581"/>
              <a:gd name="T1" fmla="*/ 20325 h 1699404"/>
              <a:gd name="T2" fmla="*/ 0 w 2018581"/>
              <a:gd name="T3" fmla="*/ 0 h 1699404"/>
              <a:gd name="T4" fmla="*/ 0 w 2018581"/>
              <a:gd name="T5" fmla="*/ 0 h 1699404"/>
              <a:gd name="T6" fmla="*/ 16317 w 2018581"/>
              <a:gd name="T7" fmla="*/ 0 h 1699404"/>
              <a:gd name="T8" fmla="*/ 16317 w 2018581"/>
              <a:gd name="T9" fmla="*/ 0 h 1699404"/>
              <a:gd name="T10" fmla="*/ 9344 w 2018581"/>
              <a:gd name="T11" fmla="*/ 20325 h 16994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18581"/>
              <a:gd name="T19" fmla="*/ 0 h 1699404"/>
              <a:gd name="T20" fmla="*/ 2018581 w 2018581"/>
              <a:gd name="T21" fmla="*/ 1699404 h 16994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18581" h="1699404">
                <a:moveTo>
                  <a:pt x="1155940" y="1699404"/>
                </a:moveTo>
                <a:lnTo>
                  <a:pt x="0" y="0"/>
                </a:lnTo>
                <a:lnTo>
                  <a:pt x="2018581" y="0"/>
                </a:lnTo>
                <a:lnTo>
                  <a:pt x="1155940" y="1699404"/>
                </a:lnTo>
                <a:close/>
              </a:path>
            </a:pathLst>
          </a:custGeom>
          <a:pattFill prst="lgCheck">
            <a:fgClr>
              <a:srgbClr val="FF99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220" name="Straight Connector 219"/>
          <p:cNvCxnSpPr/>
          <p:nvPr/>
        </p:nvCxnSpPr>
        <p:spPr>
          <a:xfrm rot="10800000" flipH="1">
            <a:off x="7272338" y="5861050"/>
            <a:ext cx="15478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Freeform 54" descr="Large checker board"/>
          <p:cNvSpPr>
            <a:spLocks/>
          </p:cNvSpPr>
          <p:nvPr/>
        </p:nvSpPr>
        <p:spPr bwMode="auto">
          <a:xfrm>
            <a:off x="7288213" y="5149850"/>
            <a:ext cx="841375" cy="814388"/>
          </a:xfrm>
          <a:custGeom>
            <a:avLst/>
            <a:gdLst>
              <a:gd name="T0" fmla="*/ 6724 w 2212675"/>
              <a:gd name="T1" fmla="*/ 0 h 1971136"/>
              <a:gd name="T2" fmla="*/ 16055 w 2212675"/>
              <a:gd name="T3" fmla="*/ 20346 h 1971136"/>
              <a:gd name="T4" fmla="*/ 15987 w 2212675"/>
              <a:gd name="T5" fmla="*/ 20242 h 1971136"/>
              <a:gd name="T6" fmla="*/ 0 w 2212675"/>
              <a:gd name="T7" fmla="*/ 20346 h 1971136"/>
              <a:gd name="T8" fmla="*/ 0 w 2212675"/>
              <a:gd name="T9" fmla="*/ 20346 h 1971136"/>
              <a:gd name="T10" fmla="*/ 6724 w 2212675"/>
              <a:gd name="T11" fmla="*/ 0 h 19711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12675"/>
              <a:gd name="T19" fmla="*/ 0 h 1971136"/>
              <a:gd name="T20" fmla="*/ 2212675 w 2212675"/>
              <a:gd name="T21" fmla="*/ 1971136 h 19711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12675" h="1971136">
                <a:moveTo>
                  <a:pt x="845389" y="0"/>
                </a:moveTo>
                <a:lnTo>
                  <a:pt x="2018581" y="1690778"/>
                </a:lnTo>
                <a:cubicBezTo>
                  <a:pt x="2212675" y="1971136"/>
                  <a:pt x="2009955" y="1682151"/>
                  <a:pt x="2009955" y="1682151"/>
                </a:cubicBezTo>
                <a:lnTo>
                  <a:pt x="0" y="1690778"/>
                </a:lnTo>
                <a:lnTo>
                  <a:pt x="845389" y="0"/>
                </a:lnTo>
                <a:close/>
              </a:path>
            </a:pathLst>
          </a:custGeom>
          <a:pattFill prst="lgCheck">
            <a:fgClr>
              <a:srgbClr val="FF99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2" name="Freeform 55" descr="Large checker board"/>
          <p:cNvSpPr>
            <a:spLocks/>
          </p:cNvSpPr>
          <p:nvPr/>
        </p:nvSpPr>
        <p:spPr bwMode="auto">
          <a:xfrm>
            <a:off x="7588250" y="5845175"/>
            <a:ext cx="887413" cy="708025"/>
          </a:xfrm>
          <a:custGeom>
            <a:avLst/>
            <a:gdLst>
              <a:gd name="T0" fmla="*/ 9488 w 2329132"/>
              <a:gd name="T1" fmla="*/ 0 h 1716656"/>
              <a:gd name="T2" fmla="*/ 18699 w 2329132"/>
              <a:gd name="T3" fmla="*/ 20478 h 1716656"/>
              <a:gd name="T4" fmla="*/ 18699 w 2329132"/>
              <a:gd name="T5" fmla="*/ 20478 h 1716656"/>
              <a:gd name="T6" fmla="*/ 0 w 2329132"/>
              <a:gd name="T7" fmla="*/ 20272 h 1716656"/>
              <a:gd name="T8" fmla="*/ 0 w 2329132"/>
              <a:gd name="T9" fmla="*/ 20272 h 1716656"/>
              <a:gd name="T10" fmla="*/ 9488 w 2329132"/>
              <a:gd name="T11" fmla="*/ 0 h 17166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9132"/>
              <a:gd name="T19" fmla="*/ 0 h 1716656"/>
              <a:gd name="T20" fmla="*/ 2329132 w 2329132"/>
              <a:gd name="T21" fmla="*/ 1716656 h 17166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9132" h="1716656">
                <a:moveTo>
                  <a:pt x="1181819" y="0"/>
                </a:moveTo>
                <a:lnTo>
                  <a:pt x="2329132" y="1716656"/>
                </a:lnTo>
                <a:lnTo>
                  <a:pt x="0" y="1699403"/>
                </a:lnTo>
                <a:lnTo>
                  <a:pt x="1181819" y="0"/>
                </a:lnTo>
                <a:close/>
              </a:path>
            </a:pathLst>
          </a:custGeom>
          <a:pattFill prst="lgCheck">
            <a:fgClr>
              <a:srgbClr val="FF99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3" name="Hexagon 222"/>
          <p:cNvSpPr/>
          <p:nvPr/>
        </p:nvSpPr>
        <p:spPr>
          <a:xfrm>
            <a:off x="1843088" y="5224463"/>
            <a:ext cx="1547812" cy="1404937"/>
          </a:xfrm>
          <a:prstGeom prst="hex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4" name="Straight Connector 223"/>
          <p:cNvCxnSpPr>
            <a:stCxn id="223" idx="2"/>
            <a:endCxn id="223" idx="2"/>
          </p:cNvCxnSpPr>
          <p:nvPr/>
        </p:nvCxnSpPr>
        <p:spPr>
          <a:xfrm rot="16200000" flipH="1" flipV="1">
            <a:off x="1914525" y="5476876"/>
            <a:ext cx="1404937" cy="90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223" idx="2"/>
            <a:endCxn id="223" idx="2"/>
          </p:cNvCxnSpPr>
          <p:nvPr/>
        </p:nvCxnSpPr>
        <p:spPr>
          <a:xfrm rot="16200000" flipH="1">
            <a:off x="1914525" y="5476876"/>
            <a:ext cx="1404937" cy="90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rot="10800000" flipH="1">
            <a:off x="1841500" y="5921375"/>
            <a:ext cx="15478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Freeform 54" descr="Large checker board"/>
          <p:cNvSpPr>
            <a:spLocks/>
          </p:cNvSpPr>
          <p:nvPr/>
        </p:nvSpPr>
        <p:spPr bwMode="auto">
          <a:xfrm>
            <a:off x="1870075" y="5235575"/>
            <a:ext cx="841375" cy="814388"/>
          </a:xfrm>
          <a:custGeom>
            <a:avLst/>
            <a:gdLst>
              <a:gd name="T0" fmla="*/ 6724 w 2212675"/>
              <a:gd name="T1" fmla="*/ 0 h 1971136"/>
              <a:gd name="T2" fmla="*/ 16055 w 2212675"/>
              <a:gd name="T3" fmla="*/ 20346 h 1971136"/>
              <a:gd name="T4" fmla="*/ 15987 w 2212675"/>
              <a:gd name="T5" fmla="*/ 20242 h 1971136"/>
              <a:gd name="T6" fmla="*/ 0 w 2212675"/>
              <a:gd name="T7" fmla="*/ 20346 h 1971136"/>
              <a:gd name="T8" fmla="*/ 0 w 2212675"/>
              <a:gd name="T9" fmla="*/ 20346 h 1971136"/>
              <a:gd name="T10" fmla="*/ 6724 w 2212675"/>
              <a:gd name="T11" fmla="*/ 0 h 19711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12675"/>
              <a:gd name="T19" fmla="*/ 0 h 1971136"/>
              <a:gd name="T20" fmla="*/ 2212675 w 2212675"/>
              <a:gd name="T21" fmla="*/ 1971136 h 19711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12675" h="1971136">
                <a:moveTo>
                  <a:pt x="845389" y="0"/>
                </a:moveTo>
                <a:lnTo>
                  <a:pt x="2018581" y="1690778"/>
                </a:lnTo>
                <a:cubicBezTo>
                  <a:pt x="2212675" y="1971136"/>
                  <a:pt x="2009955" y="1682151"/>
                  <a:pt x="2009955" y="1682151"/>
                </a:cubicBezTo>
                <a:lnTo>
                  <a:pt x="0" y="1690778"/>
                </a:lnTo>
                <a:lnTo>
                  <a:pt x="845389" y="0"/>
                </a:lnTo>
                <a:close/>
              </a:path>
            </a:pathLst>
          </a:custGeom>
          <a:pattFill prst="lgCheck">
            <a:fgClr>
              <a:srgbClr val="FF99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8" name="TextBox 57"/>
          <p:cNvSpPr txBox="1">
            <a:spLocks noChangeArrowheads="1"/>
          </p:cNvSpPr>
          <p:nvPr/>
        </p:nvSpPr>
        <p:spPr bwMode="auto">
          <a:xfrm>
            <a:off x="2459038" y="44259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229" name="Straight Connector 228"/>
          <p:cNvCxnSpPr/>
          <p:nvPr/>
        </p:nvCxnSpPr>
        <p:spPr>
          <a:xfrm>
            <a:off x="2473325" y="48339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59"/>
          <p:cNvSpPr txBox="1">
            <a:spLocks noChangeArrowheads="1"/>
          </p:cNvSpPr>
          <p:nvPr/>
        </p:nvSpPr>
        <p:spPr bwMode="auto">
          <a:xfrm>
            <a:off x="2446338" y="47450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6</a:t>
            </a:r>
          </a:p>
        </p:txBody>
      </p:sp>
      <p:sp>
        <p:nvSpPr>
          <p:cNvPr id="231" name="Hexagon 230"/>
          <p:cNvSpPr/>
          <p:nvPr/>
        </p:nvSpPr>
        <p:spPr>
          <a:xfrm>
            <a:off x="3519488" y="5249863"/>
            <a:ext cx="1547812" cy="1404937"/>
          </a:xfrm>
          <a:prstGeom prst="hex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32" name="Straight Connector 231"/>
          <p:cNvCxnSpPr>
            <a:stCxn id="231" idx="2"/>
            <a:endCxn id="231" idx="2"/>
          </p:cNvCxnSpPr>
          <p:nvPr/>
        </p:nvCxnSpPr>
        <p:spPr>
          <a:xfrm rot="16200000" flipH="1" flipV="1">
            <a:off x="3590925" y="5502276"/>
            <a:ext cx="1404937" cy="90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>
            <a:stCxn id="231" idx="2"/>
            <a:endCxn id="231" idx="2"/>
          </p:cNvCxnSpPr>
          <p:nvPr/>
        </p:nvCxnSpPr>
        <p:spPr>
          <a:xfrm rot="16200000" flipH="1">
            <a:off x="3590925" y="5502276"/>
            <a:ext cx="1404937" cy="90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10800000" flipH="1">
            <a:off x="3517900" y="5946775"/>
            <a:ext cx="15478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Freeform 54" descr="Large checker board"/>
          <p:cNvSpPr>
            <a:spLocks/>
          </p:cNvSpPr>
          <p:nvPr/>
        </p:nvSpPr>
        <p:spPr bwMode="auto">
          <a:xfrm>
            <a:off x="3546475" y="5260975"/>
            <a:ext cx="841375" cy="814388"/>
          </a:xfrm>
          <a:custGeom>
            <a:avLst/>
            <a:gdLst>
              <a:gd name="T0" fmla="*/ 6724 w 2212675"/>
              <a:gd name="T1" fmla="*/ 0 h 1971136"/>
              <a:gd name="T2" fmla="*/ 16055 w 2212675"/>
              <a:gd name="T3" fmla="*/ 20346 h 1971136"/>
              <a:gd name="T4" fmla="*/ 15987 w 2212675"/>
              <a:gd name="T5" fmla="*/ 20242 h 1971136"/>
              <a:gd name="T6" fmla="*/ 0 w 2212675"/>
              <a:gd name="T7" fmla="*/ 20346 h 1971136"/>
              <a:gd name="T8" fmla="*/ 0 w 2212675"/>
              <a:gd name="T9" fmla="*/ 20346 h 1971136"/>
              <a:gd name="T10" fmla="*/ 6724 w 2212675"/>
              <a:gd name="T11" fmla="*/ 0 h 19711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12675"/>
              <a:gd name="T19" fmla="*/ 0 h 1971136"/>
              <a:gd name="T20" fmla="*/ 2212675 w 2212675"/>
              <a:gd name="T21" fmla="*/ 1971136 h 19711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12675" h="1971136">
                <a:moveTo>
                  <a:pt x="845389" y="0"/>
                </a:moveTo>
                <a:lnTo>
                  <a:pt x="2018581" y="1690778"/>
                </a:lnTo>
                <a:cubicBezTo>
                  <a:pt x="2212675" y="1971136"/>
                  <a:pt x="2009955" y="1682151"/>
                  <a:pt x="2009955" y="1682151"/>
                </a:cubicBezTo>
                <a:lnTo>
                  <a:pt x="0" y="1690778"/>
                </a:lnTo>
                <a:lnTo>
                  <a:pt x="845389" y="0"/>
                </a:lnTo>
                <a:close/>
              </a:path>
            </a:pathLst>
          </a:custGeom>
          <a:pattFill prst="lgCheck">
            <a:fgClr>
              <a:srgbClr val="FF99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6" name="TextBox 57"/>
          <p:cNvSpPr txBox="1">
            <a:spLocks noChangeArrowheads="1"/>
          </p:cNvSpPr>
          <p:nvPr/>
        </p:nvSpPr>
        <p:spPr bwMode="auto">
          <a:xfrm>
            <a:off x="4097338" y="44640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237" name="Straight Connector 236"/>
          <p:cNvCxnSpPr/>
          <p:nvPr/>
        </p:nvCxnSpPr>
        <p:spPr>
          <a:xfrm>
            <a:off x="4111625" y="48720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59"/>
          <p:cNvSpPr txBox="1">
            <a:spLocks noChangeArrowheads="1"/>
          </p:cNvSpPr>
          <p:nvPr/>
        </p:nvSpPr>
        <p:spPr bwMode="auto">
          <a:xfrm>
            <a:off x="4084638" y="47831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6</a:t>
            </a:r>
          </a:p>
        </p:txBody>
      </p:sp>
      <p:sp>
        <p:nvSpPr>
          <p:cNvPr id="239" name="Hexagon 238"/>
          <p:cNvSpPr/>
          <p:nvPr/>
        </p:nvSpPr>
        <p:spPr>
          <a:xfrm>
            <a:off x="5195888" y="5211763"/>
            <a:ext cx="1547812" cy="1404937"/>
          </a:xfrm>
          <a:prstGeom prst="hex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40" name="Straight Connector 239"/>
          <p:cNvCxnSpPr>
            <a:stCxn id="239" idx="2"/>
            <a:endCxn id="239" idx="2"/>
          </p:cNvCxnSpPr>
          <p:nvPr/>
        </p:nvCxnSpPr>
        <p:spPr>
          <a:xfrm rot="16200000" flipH="1" flipV="1">
            <a:off x="5267325" y="5464176"/>
            <a:ext cx="1404937" cy="90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stCxn id="239" idx="2"/>
            <a:endCxn id="239" idx="2"/>
          </p:cNvCxnSpPr>
          <p:nvPr/>
        </p:nvCxnSpPr>
        <p:spPr>
          <a:xfrm rot="16200000" flipH="1">
            <a:off x="5267325" y="5464176"/>
            <a:ext cx="1404937" cy="90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rot="10800000" flipH="1">
            <a:off x="5194300" y="5908675"/>
            <a:ext cx="15478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Freeform 54" descr="Large checker board"/>
          <p:cNvSpPr>
            <a:spLocks/>
          </p:cNvSpPr>
          <p:nvPr/>
        </p:nvSpPr>
        <p:spPr bwMode="auto">
          <a:xfrm>
            <a:off x="5222875" y="5222875"/>
            <a:ext cx="841375" cy="814388"/>
          </a:xfrm>
          <a:custGeom>
            <a:avLst/>
            <a:gdLst>
              <a:gd name="T0" fmla="*/ 6724 w 2212675"/>
              <a:gd name="T1" fmla="*/ 0 h 1971136"/>
              <a:gd name="T2" fmla="*/ 16055 w 2212675"/>
              <a:gd name="T3" fmla="*/ 20346 h 1971136"/>
              <a:gd name="T4" fmla="*/ 15987 w 2212675"/>
              <a:gd name="T5" fmla="*/ 20242 h 1971136"/>
              <a:gd name="T6" fmla="*/ 0 w 2212675"/>
              <a:gd name="T7" fmla="*/ 20346 h 1971136"/>
              <a:gd name="T8" fmla="*/ 0 w 2212675"/>
              <a:gd name="T9" fmla="*/ 20346 h 1971136"/>
              <a:gd name="T10" fmla="*/ 6724 w 2212675"/>
              <a:gd name="T11" fmla="*/ 0 h 19711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12675"/>
              <a:gd name="T19" fmla="*/ 0 h 1971136"/>
              <a:gd name="T20" fmla="*/ 2212675 w 2212675"/>
              <a:gd name="T21" fmla="*/ 1971136 h 19711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12675" h="1971136">
                <a:moveTo>
                  <a:pt x="845389" y="0"/>
                </a:moveTo>
                <a:lnTo>
                  <a:pt x="2018581" y="1690778"/>
                </a:lnTo>
                <a:cubicBezTo>
                  <a:pt x="2212675" y="1971136"/>
                  <a:pt x="2009955" y="1682151"/>
                  <a:pt x="2009955" y="1682151"/>
                </a:cubicBezTo>
                <a:lnTo>
                  <a:pt x="0" y="1690778"/>
                </a:lnTo>
                <a:lnTo>
                  <a:pt x="845389" y="0"/>
                </a:lnTo>
                <a:close/>
              </a:path>
            </a:pathLst>
          </a:custGeom>
          <a:pattFill prst="lgCheck">
            <a:fgClr>
              <a:srgbClr val="FF99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4" name="TextBox 57"/>
          <p:cNvSpPr txBox="1">
            <a:spLocks noChangeArrowheads="1"/>
          </p:cNvSpPr>
          <p:nvPr/>
        </p:nvSpPr>
        <p:spPr bwMode="auto">
          <a:xfrm>
            <a:off x="5773738" y="44259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245" name="Straight Connector 244"/>
          <p:cNvCxnSpPr/>
          <p:nvPr/>
        </p:nvCxnSpPr>
        <p:spPr>
          <a:xfrm>
            <a:off x="5788025" y="48339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59"/>
          <p:cNvSpPr txBox="1">
            <a:spLocks noChangeArrowheads="1"/>
          </p:cNvSpPr>
          <p:nvPr/>
        </p:nvSpPr>
        <p:spPr bwMode="auto">
          <a:xfrm>
            <a:off x="5761038" y="47450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6</a:t>
            </a:r>
          </a:p>
        </p:txBody>
      </p:sp>
      <p:sp>
        <p:nvSpPr>
          <p:cNvPr id="247" name="TextBox 57"/>
          <p:cNvSpPr txBox="1">
            <a:spLocks noChangeArrowheads="1"/>
          </p:cNvSpPr>
          <p:nvPr/>
        </p:nvSpPr>
        <p:spPr bwMode="auto">
          <a:xfrm>
            <a:off x="6796088" y="5505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48" name="TextBox 57"/>
          <p:cNvSpPr txBox="1">
            <a:spLocks noChangeArrowheads="1"/>
          </p:cNvSpPr>
          <p:nvPr/>
        </p:nvSpPr>
        <p:spPr bwMode="auto">
          <a:xfrm>
            <a:off x="7902575" y="43180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4</a:t>
            </a:r>
          </a:p>
        </p:txBody>
      </p:sp>
      <p:cxnSp>
        <p:nvCxnSpPr>
          <p:cNvPr id="249" name="Straight Connector 248"/>
          <p:cNvCxnSpPr/>
          <p:nvPr/>
        </p:nvCxnSpPr>
        <p:spPr>
          <a:xfrm>
            <a:off x="7916863" y="472598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59"/>
          <p:cNvSpPr txBox="1">
            <a:spLocks noChangeArrowheads="1"/>
          </p:cNvSpPr>
          <p:nvPr/>
        </p:nvSpPr>
        <p:spPr bwMode="auto">
          <a:xfrm>
            <a:off x="7889875" y="463708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6</a:t>
            </a:r>
          </a:p>
        </p:txBody>
      </p:sp>
      <p:sp>
        <p:nvSpPr>
          <p:cNvPr id="251" name="TextBox 57"/>
          <p:cNvSpPr txBox="1">
            <a:spLocks noChangeArrowheads="1"/>
          </p:cNvSpPr>
          <p:nvPr/>
        </p:nvSpPr>
        <p:spPr bwMode="auto">
          <a:xfrm>
            <a:off x="782638" y="44894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252" name="Straight Connector 251"/>
          <p:cNvCxnSpPr/>
          <p:nvPr/>
        </p:nvCxnSpPr>
        <p:spPr>
          <a:xfrm>
            <a:off x="796925" y="48974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TextBox 59"/>
          <p:cNvSpPr txBox="1">
            <a:spLocks noChangeArrowheads="1"/>
          </p:cNvSpPr>
          <p:nvPr/>
        </p:nvSpPr>
        <p:spPr bwMode="auto">
          <a:xfrm>
            <a:off x="769938" y="48085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6</a:t>
            </a:r>
          </a:p>
        </p:txBody>
      </p:sp>
      <p:sp>
        <p:nvSpPr>
          <p:cNvPr id="76" name="TextBox 57"/>
          <p:cNvSpPr txBox="1">
            <a:spLocks noChangeArrowheads="1"/>
          </p:cNvSpPr>
          <p:nvPr/>
        </p:nvSpPr>
        <p:spPr bwMode="auto">
          <a:xfrm>
            <a:off x="8258175" y="438150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77" name="TextBox 57"/>
          <p:cNvSpPr txBox="1">
            <a:spLocks noChangeArrowheads="1"/>
          </p:cNvSpPr>
          <p:nvPr/>
        </p:nvSpPr>
        <p:spPr bwMode="auto">
          <a:xfrm>
            <a:off x="8747125" y="43132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8761413" y="4737100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59"/>
          <p:cNvSpPr txBox="1">
            <a:spLocks noChangeArrowheads="1"/>
          </p:cNvSpPr>
          <p:nvPr/>
        </p:nvSpPr>
        <p:spPr bwMode="auto">
          <a:xfrm>
            <a:off x="8734425" y="46482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0" grpId="0"/>
      <p:bldP spid="103" grpId="0"/>
      <p:bldP spid="105" grpId="0"/>
      <p:bldP spid="107" grpId="0"/>
      <p:bldP spid="108" grpId="0"/>
      <p:bldP spid="204" grpId="0"/>
      <p:bldP spid="205" grpId="0"/>
      <p:bldP spid="206" grpId="0"/>
      <p:bldP spid="208" grpId="0"/>
      <p:bldP spid="210" grpId="0" animBg="1"/>
      <p:bldP spid="214" grpId="0" animBg="1"/>
      <p:bldP spid="215" grpId="0" animBg="1"/>
      <p:bldP spid="218" grpId="0" animBg="1"/>
      <p:bldP spid="219" grpId="0" animBg="1"/>
      <p:bldP spid="221" grpId="0" animBg="1"/>
      <p:bldP spid="222" grpId="0" animBg="1"/>
      <p:bldP spid="223" grpId="0" animBg="1"/>
      <p:bldP spid="227" grpId="0" animBg="1"/>
      <p:bldP spid="228" grpId="0"/>
      <p:bldP spid="230" grpId="0"/>
      <p:bldP spid="231" grpId="0" animBg="1"/>
      <p:bldP spid="235" grpId="0" animBg="1"/>
      <p:bldP spid="236" grpId="0"/>
      <p:bldP spid="238" grpId="0"/>
      <p:bldP spid="239" grpId="0" animBg="1"/>
      <p:bldP spid="243" grpId="0" animBg="1"/>
      <p:bldP spid="244" grpId="0"/>
      <p:bldP spid="246" grpId="0"/>
      <p:bldP spid="247" grpId="0"/>
      <p:bldP spid="248" grpId="0"/>
      <p:bldP spid="250" grpId="0"/>
      <p:bldP spid="251" grpId="0"/>
      <p:bldP spid="253" grpId="0"/>
      <p:bldP spid="76" grpId="0"/>
      <p:bldP spid="77" grpId="0"/>
      <p:bldP spid="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divide a fraction by a whole number</a:t>
            </a:r>
          </a:p>
        </p:txBody>
      </p:sp>
      <p:sp>
        <p:nvSpPr>
          <p:cNvPr id="11267" name="Rectangle 56"/>
          <p:cNvSpPr>
            <a:spLocks noChangeArrowheads="1"/>
          </p:cNvSpPr>
          <p:nvPr/>
        </p:nvSpPr>
        <p:spPr bwMode="auto">
          <a:xfrm>
            <a:off x="2930525" y="503238"/>
            <a:ext cx="16541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1268" name="Rectangle 60"/>
          <p:cNvSpPr>
            <a:spLocks noChangeArrowheads="1"/>
          </p:cNvSpPr>
          <p:nvPr/>
        </p:nvSpPr>
        <p:spPr bwMode="auto">
          <a:xfrm>
            <a:off x="4995863" y="460375"/>
            <a:ext cx="1895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5" name="TextBox 44"/>
          <p:cNvSpPr txBox="1">
            <a:spLocks noChangeArrowheads="1"/>
          </p:cNvSpPr>
          <p:nvPr/>
        </p:nvSpPr>
        <p:spPr bwMode="auto">
          <a:xfrm>
            <a:off x="176213" y="1882775"/>
            <a:ext cx="33623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1/4.</a:t>
            </a:r>
          </a:p>
        </p:txBody>
      </p:sp>
      <p:sp>
        <p:nvSpPr>
          <p:cNvPr id="11270" name="TextBox 57"/>
          <p:cNvSpPr txBox="1">
            <a:spLocks noChangeArrowheads="1"/>
          </p:cNvSpPr>
          <p:nvPr/>
        </p:nvSpPr>
        <p:spPr bwMode="auto">
          <a:xfrm>
            <a:off x="2028825" y="8683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106613" y="14763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TextBox 59"/>
          <p:cNvSpPr txBox="1">
            <a:spLocks noChangeArrowheads="1"/>
          </p:cNvSpPr>
          <p:nvPr/>
        </p:nvSpPr>
        <p:spPr bwMode="auto">
          <a:xfrm>
            <a:off x="2038350" y="1354138"/>
            <a:ext cx="75882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11273" name="TextBox 59"/>
          <p:cNvSpPr txBox="1">
            <a:spLocks noChangeArrowheads="1"/>
          </p:cNvSpPr>
          <p:nvPr/>
        </p:nvSpPr>
        <p:spPr bwMode="auto">
          <a:xfrm>
            <a:off x="2887663" y="1081088"/>
            <a:ext cx="674687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sp>
        <p:nvSpPr>
          <p:cNvPr id="11274" name="TextBox 57"/>
          <p:cNvSpPr txBox="1">
            <a:spLocks noChangeArrowheads="1"/>
          </p:cNvSpPr>
          <p:nvPr/>
        </p:nvSpPr>
        <p:spPr bwMode="auto">
          <a:xfrm>
            <a:off x="3343275" y="10953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1" name="TextBox 57"/>
          <p:cNvSpPr txBox="1">
            <a:spLocks noChangeArrowheads="1"/>
          </p:cNvSpPr>
          <p:nvPr/>
        </p:nvSpPr>
        <p:spPr bwMode="auto">
          <a:xfrm>
            <a:off x="3871913" y="8588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37000" y="143192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59"/>
          <p:cNvSpPr txBox="1">
            <a:spLocks noChangeArrowheads="1"/>
          </p:cNvSpPr>
          <p:nvPr/>
        </p:nvSpPr>
        <p:spPr bwMode="auto">
          <a:xfrm>
            <a:off x="3852863" y="1317625"/>
            <a:ext cx="6889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14" name="TextBox 44"/>
          <p:cNvSpPr txBox="1">
            <a:spLocks noChangeArrowheads="1"/>
          </p:cNvSpPr>
          <p:nvPr/>
        </p:nvSpPr>
        <p:spPr bwMode="auto">
          <a:xfrm>
            <a:off x="201613" y="2365375"/>
            <a:ext cx="76358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5 into a fraction </a:t>
            </a:r>
            <a:r>
              <a:rPr lang="en-US" altLang="en-US" sz="2800" b="1">
                <a:solidFill>
                  <a:srgbClr val="FF0000"/>
                </a:solidFill>
              </a:rPr>
              <a:t>(flip, write as 1/5).</a:t>
            </a:r>
          </a:p>
        </p:txBody>
      </p:sp>
      <p:sp>
        <p:nvSpPr>
          <p:cNvPr id="15" name="TextBox 59"/>
          <p:cNvSpPr txBox="1">
            <a:spLocks noChangeArrowheads="1"/>
          </p:cNvSpPr>
          <p:nvPr/>
        </p:nvSpPr>
        <p:spPr bwMode="auto">
          <a:xfrm>
            <a:off x="4335463" y="97790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6" name="TextBox 57"/>
          <p:cNvSpPr txBox="1">
            <a:spLocks noChangeArrowheads="1"/>
          </p:cNvSpPr>
          <p:nvPr/>
        </p:nvSpPr>
        <p:spPr bwMode="auto">
          <a:xfrm>
            <a:off x="4849813" y="8175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14900" y="14033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59"/>
          <p:cNvSpPr txBox="1">
            <a:spLocks noChangeArrowheads="1"/>
          </p:cNvSpPr>
          <p:nvPr/>
        </p:nvSpPr>
        <p:spPr bwMode="auto">
          <a:xfrm>
            <a:off x="4887913" y="1314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sp>
        <p:nvSpPr>
          <p:cNvPr id="19" name="TextBox 44"/>
          <p:cNvSpPr txBox="1">
            <a:spLocks noChangeArrowheads="1"/>
          </p:cNvSpPr>
          <p:nvPr/>
        </p:nvSpPr>
        <p:spPr bwMode="auto">
          <a:xfrm>
            <a:off x="176213" y="2809875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0" name="TextBox 57"/>
          <p:cNvSpPr txBox="1">
            <a:spLocks noChangeArrowheads="1"/>
          </p:cNvSpPr>
          <p:nvPr/>
        </p:nvSpPr>
        <p:spPr bwMode="auto">
          <a:xfrm>
            <a:off x="5335588" y="1084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1" name="TextBox 57"/>
          <p:cNvSpPr txBox="1">
            <a:spLocks noChangeArrowheads="1"/>
          </p:cNvSpPr>
          <p:nvPr/>
        </p:nvSpPr>
        <p:spPr bwMode="auto">
          <a:xfrm>
            <a:off x="5827713" y="8556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886450" y="14255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7" name="Rectangle 212"/>
          <p:cNvSpPr>
            <a:spLocks noChangeArrowheads="1"/>
          </p:cNvSpPr>
          <p:nvPr/>
        </p:nvSpPr>
        <p:spPr bwMode="auto">
          <a:xfrm>
            <a:off x="1122363" y="4516438"/>
            <a:ext cx="6207125" cy="1768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8" name="Rectangle 214"/>
          <p:cNvSpPr>
            <a:spLocks noChangeArrowheads="1"/>
          </p:cNvSpPr>
          <p:nvPr/>
        </p:nvSpPr>
        <p:spPr bwMode="auto">
          <a:xfrm>
            <a:off x="1149350" y="4516438"/>
            <a:ext cx="1539875" cy="176847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pic>
        <p:nvPicPr>
          <p:cNvPr id="11289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688" y="1314450"/>
            <a:ext cx="2698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44"/>
          <p:cNvSpPr txBox="1">
            <a:spLocks noChangeArrowheads="1"/>
          </p:cNvSpPr>
          <p:nvPr/>
        </p:nvSpPr>
        <p:spPr bwMode="auto">
          <a:xfrm>
            <a:off x="174625" y="3294063"/>
            <a:ext cx="54483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sp>
        <p:nvSpPr>
          <p:cNvPr id="31" name="TextBox 59"/>
          <p:cNvSpPr txBox="1">
            <a:spLocks noChangeArrowheads="1"/>
          </p:cNvSpPr>
          <p:nvPr/>
        </p:nvSpPr>
        <p:spPr bwMode="auto">
          <a:xfrm>
            <a:off x="5637213" y="1343025"/>
            <a:ext cx="889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20</a:t>
            </a:r>
          </a:p>
        </p:txBody>
      </p:sp>
      <p:sp>
        <p:nvSpPr>
          <p:cNvPr id="32" name="TextBox 44"/>
          <p:cNvSpPr txBox="1">
            <a:spLocks noChangeArrowheads="1"/>
          </p:cNvSpPr>
          <p:nvPr/>
        </p:nvSpPr>
        <p:spPr bwMode="auto">
          <a:xfrm>
            <a:off x="149225" y="3802063"/>
            <a:ext cx="89947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700" b="1"/>
              <a:t>Make a model, divide each section into 5 equal parts </a:t>
            </a:r>
          </a:p>
        </p:txBody>
      </p:sp>
      <p:sp>
        <p:nvSpPr>
          <p:cNvPr id="33" name="Line 217"/>
          <p:cNvSpPr>
            <a:spLocks noChangeShapeType="1"/>
          </p:cNvSpPr>
          <p:nvPr/>
        </p:nvSpPr>
        <p:spPr bwMode="auto">
          <a:xfrm>
            <a:off x="1401763" y="4524375"/>
            <a:ext cx="3175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Rectangle 214"/>
          <p:cNvSpPr>
            <a:spLocks noChangeArrowheads="1"/>
          </p:cNvSpPr>
          <p:nvPr/>
        </p:nvSpPr>
        <p:spPr bwMode="auto">
          <a:xfrm>
            <a:off x="2692400" y="4519613"/>
            <a:ext cx="1541463" cy="1768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1295" name="Rectangle 214"/>
          <p:cNvSpPr>
            <a:spLocks noChangeArrowheads="1"/>
          </p:cNvSpPr>
          <p:nvPr/>
        </p:nvSpPr>
        <p:spPr bwMode="auto">
          <a:xfrm>
            <a:off x="4237038" y="4521200"/>
            <a:ext cx="1539875" cy="1768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1296" name="Rectangle 214"/>
          <p:cNvSpPr>
            <a:spLocks noChangeArrowheads="1"/>
          </p:cNvSpPr>
          <p:nvPr/>
        </p:nvSpPr>
        <p:spPr bwMode="auto">
          <a:xfrm>
            <a:off x="5781675" y="4524375"/>
            <a:ext cx="1539875" cy="1766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4" name="Line 217"/>
          <p:cNvSpPr>
            <a:spLocks noChangeShapeType="1"/>
          </p:cNvSpPr>
          <p:nvPr/>
        </p:nvSpPr>
        <p:spPr bwMode="auto">
          <a:xfrm>
            <a:off x="1731963" y="4513263"/>
            <a:ext cx="1587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217"/>
          <p:cNvSpPr>
            <a:spLocks noChangeShapeType="1"/>
          </p:cNvSpPr>
          <p:nvPr/>
        </p:nvSpPr>
        <p:spPr bwMode="auto">
          <a:xfrm>
            <a:off x="2047875" y="4516438"/>
            <a:ext cx="3175" cy="1773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217"/>
          <p:cNvSpPr>
            <a:spLocks noChangeShapeType="1"/>
          </p:cNvSpPr>
          <p:nvPr/>
        </p:nvSpPr>
        <p:spPr bwMode="auto">
          <a:xfrm>
            <a:off x="2373313" y="4527550"/>
            <a:ext cx="1587" cy="17732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217"/>
          <p:cNvSpPr>
            <a:spLocks noChangeShapeType="1"/>
          </p:cNvSpPr>
          <p:nvPr/>
        </p:nvSpPr>
        <p:spPr bwMode="auto">
          <a:xfrm>
            <a:off x="2959100" y="4540250"/>
            <a:ext cx="3175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217"/>
          <p:cNvSpPr>
            <a:spLocks noChangeShapeType="1"/>
          </p:cNvSpPr>
          <p:nvPr/>
        </p:nvSpPr>
        <p:spPr bwMode="auto">
          <a:xfrm>
            <a:off x="3289300" y="4529138"/>
            <a:ext cx="3175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217"/>
          <p:cNvSpPr>
            <a:spLocks noChangeShapeType="1"/>
          </p:cNvSpPr>
          <p:nvPr/>
        </p:nvSpPr>
        <p:spPr bwMode="auto">
          <a:xfrm>
            <a:off x="3605213" y="4532313"/>
            <a:ext cx="3175" cy="1773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217"/>
          <p:cNvSpPr>
            <a:spLocks noChangeShapeType="1"/>
          </p:cNvSpPr>
          <p:nvPr/>
        </p:nvSpPr>
        <p:spPr bwMode="auto">
          <a:xfrm>
            <a:off x="3930650" y="4543425"/>
            <a:ext cx="3175" cy="17732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17"/>
          <p:cNvSpPr>
            <a:spLocks noChangeShapeType="1"/>
          </p:cNvSpPr>
          <p:nvPr/>
        </p:nvSpPr>
        <p:spPr bwMode="auto">
          <a:xfrm>
            <a:off x="4518025" y="4516438"/>
            <a:ext cx="3175" cy="1773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217"/>
          <p:cNvSpPr>
            <a:spLocks noChangeShapeType="1"/>
          </p:cNvSpPr>
          <p:nvPr/>
        </p:nvSpPr>
        <p:spPr bwMode="auto">
          <a:xfrm>
            <a:off x="4848225" y="4503738"/>
            <a:ext cx="1588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217"/>
          <p:cNvSpPr>
            <a:spLocks noChangeShapeType="1"/>
          </p:cNvSpPr>
          <p:nvPr/>
        </p:nvSpPr>
        <p:spPr bwMode="auto">
          <a:xfrm>
            <a:off x="5164138" y="4506913"/>
            <a:ext cx="3175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217"/>
          <p:cNvSpPr>
            <a:spLocks noChangeShapeType="1"/>
          </p:cNvSpPr>
          <p:nvPr/>
        </p:nvSpPr>
        <p:spPr bwMode="auto">
          <a:xfrm>
            <a:off x="5489575" y="4518025"/>
            <a:ext cx="1588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217"/>
          <p:cNvSpPr>
            <a:spLocks noChangeShapeType="1"/>
          </p:cNvSpPr>
          <p:nvPr/>
        </p:nvSpPr>
        <p:spPr bwMode="auto">
          <a:xfrm>
            <a:off x="6075363" y="4491038"/>
            <a:ext cx="3175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217"/>
          <p:cNvSpPr>
            <a:spLocks noChangeShapeType="1"/>
          </p:cNvSpPr>
          <p:nvPr/>
        </p:nvSpPr>
        <p:spPr bwMode="auto">
          <a:xfrm>
            <a:off x="6405563" y="4479925"/>
            <a:ext cx="3175" cy="17732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217"/>
          <p:cNvSpPr>
            <a:spLocks noChangeShapeType="1"/>
          </p:cNvSpPr>
          <p:nvPr/>
        </p:nvSpPr>
        <p:spPr bwMode="auto">
          <a:xfrm>
            <a:off x="6721475" y="4481513"/>
            <a:ext cx="3175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217"/>
          <p:cNvSpPr>
            <a:spLocks noChangeShapeType="1"/>
          </p:cNvSpPr>
          <p:nvPr/>
        </p:nvSpPr>
        <p:spPr bwMode="auto">
          <a:xfrm>
            <a:off x="7046913" y="4492625"/>
            <a:ext cx="3175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2" name="TextBox 59"/>
          <p:cNvSpPr txBox="1">
            <a:spLocks noChangeArrowheads="1"/>
          </p:cNvSpPr>
          <p:nvPr/>
        </p:nvSpPr>
        <p:spPr bwMode="auto">
          <a:xfrm>
            <a:off x="8558213" y="0"/>
            <a:ext cx="5857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30" grpId="0"/>
      <p:bldP spid="31" grpId="0"/>
      <p:bldP spid="32" grpId="0"/>
      <p:bldP spid="33" grpId="0" animBg="1"/>
      <p:bldP spid="44" grpId="0" animBg="1"/>
      <p:bldP spid="45" grpId="0" animBg="1"/>
      <p:bldP spid="47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divide a whole number by a fraction</a:t>
            </a:r>
          </a:p>
        </p:txBody>
      </p:sp>
      <p:sp>
        <p:nvSpPr>
          <p:cNvPr id="12291" name="Rectangle 56"/>
          <p:cNvSpPr>
            <a:spLocks noChangeArrowheads="1"/>
          </p:cNvSpPr>
          <p:nvPr/>
        </p:nvSpPr>
        <p:spPr bwMode="auto">
          <a:xfrm>
            <a:off x="2678113" y="420688"/>
            <a:ext cx="16541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2292" name="Rectangle 60"/>
          <p:cNvSpPr>
            <a:spLocks noChangeArrowheads="1"/>
          </p:cNvSpPr>
          <p:nvPr/>
        </p:nvSpPr>
        <p:spPr bwMode="auto">
          <a:xfrm>
            <a:off x="4552950" y="441325"/>
            <a:ext cx="1895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5" name="TextBox 44"/>
          <p:cNvSpPr txBox="1">
            <a:spLocks noChangeArrowheads="1"/>
          </p:cNvSpPr>
          <p:nvPr/>
        </p:nvSpPr>
        <p:spPr bwMode="auto">
          <a:xfrm>
            <a:off x="176213" y="1746250"/>
            <a:ext cx="56515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3 as a fraction.</a:t>
            </a:r>
          </a:p>
        </p:txBody>
      </p:sp>
      <p:sp>
        <p:nvSpPr>
          <p:cNvPr id="12294" name="TextBox 57"/>
          <p:cNvSpPr txBox="1">
            <a:spLocks noChangeArrowheads="1"/>
          </p:cNvSpPr>
          <p:nvPr/>
        </p:nvSpPr>
        <p:spPr bwMode="auto">
          <a:xfrm>
            <a:off x="2820988" y="7588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898775" y="136842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6" name="TextBox 59"/>
          <p:cNvSpPr txBox="1">
            <a:spLocks noChangeArrowheads="1"/>
          </p:cNvSpPr>
          <p:nvPr/>
        </p:nvSpPr>
        <p:spPr bwMode="auto">
          <a:xfrm>
            <a:off x="2830513" y="1244600"/>
            <a:ext cx="758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12297" name="TextBox 59"/>
          <p:cNvSpPr txBox="1">
            <a:spLocks noChangeArrowheads="1"/>
          </p:cNvSpPr>
          <p:nvPr/>
        </p:nvSpPr>
        <p:spPr bwMode="auto">
          <a:xfrm>
            <a:off x="1946275" y="1054100"/>
            <a:ext cx="67468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12298" name="TextBox 57"/>
          <p:cNvSpPr txBox="1">
            <a:spLocks noChangeArrowheads="1"/>
          </p:cNvSpPr>
          <p:nvPr/>
        </p:nvSpPr>
        <p:spPr bwMode="auto">
          <a:xfrm>
            <a:off x="3343275" y="10128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1" name="TextBox 57"/>
          <p:cNvSpPr txBox="1">
            <a:spLocks noChangeArrowheads="1"/>
          </p:cNvSpPr>
          <p:nvPr/>
        </p:nvSpPr>
        <p:spPr bwMode="auto">
          <a:xfrm>
            <a:off x="3871913" y="7762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37000" y="13493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59"/>
          <p:cNvSpPr txBox="1">
            <a:spLocks noChangeArrowheads="1"/>
          </p:cNvSpPr>
          <p:nvPr/>
        </p:nvSpPr>
        <p:spPr bwMode="auto">
          <a:xfrm>
            <a:off x="3852863" y="1235075"/>
            <a:ext cx="688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14" name="TextBox 44"/>
          <p:cNvSpPr txBox="1">
            <a:spLocks noChangeArrowheads="1"/>
          </p:cNvSpPr>
          <p:nvPr/>
        </p:nvSpPr>
        <p:spPr bwMode="auto">
          <a:xfrm>
            <a:off x="174625" y="2160588"/>
            <a:ext cx="846455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1/3 as a flipped fraction </a:t>
            </a:r>
            <a:r>
              <a:rPr lang="en-US" altLang="en-US" sz="2800" b="1">
                <a:solidFill>
                  <a:srgbClr val="FF0000"/>
                </a:solidFill>
              </a:rPr>
              <a:t>(flipped 3/1).</a:t>
            </a:r>
          </a:p>
        </p:txBody>
      </p:sp>
      <p:sp>
        <p:nvSpPr>
          <p:cNvPr id="15" name="TextBox 59"/>
          <p:cNvSpPr txBox="1">
            <a:spLocks noChangeArrowheads="1"/>
          </p:cNvSpPr>
          <p:nvPr/>
        </p:nvSpPr>
        <p:spPr bwMode="auto">
          <a:xfrm>
            <a:off x="4335463" y="89535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6" name="TextBox 57"/>
          <p:cNvSpPr txBox="1">
            <a:spLocks noChangeArrowheads="1"/>
          </p:cNvSpPr>
          <p:nvPr/>
        </p:nvSpPr>
        <p:spPr bwMode="auto">
          <a:xfrm>
            <a:off x="4849813" y="73660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14900" y="1322388"/>
            <a:ext cx="31432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59"/>
          <p:cNvSpPr txBox="1">
            <a:spLocks noChangeArrowheads="1"/>
          </p:cNvSpPr>
          <p:nvPr/>
        </p:nvSpPr>
        <p:spPr bwMode="auto">
          <a:xfrm>
            <a:off x="4887913" y="12334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19" name="TextBox 44"/>
          <p:cNvSpPr txBox="1">
            <a:spLocks noChangeArrowheads="1"/>
          </p:cNvSpPr>
          <p:nvPr/>
        </p:nvSpPr>
        <p:spPr bwMode="auto">
          <a:xfrm>
            <a:off x="176213" y="2590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0" name="TextBox 57"/>
          <p:cNvSpPr txBox="1">
            <a:spLocks noChangeArrowheads="1"/>
          </p:cNvSpPr>
          <p:nvPr/>
        </p:nvSpPr>
        <p:spPr bwMode="auto">
          <a:xfrm>
            <a:off x="5335588" y="100171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1" name="TextBox 57"/>
          <p:cNvSpPr txBox="1">
            <a:spLocks noChangeArrowheads="1"/>
          </p:cNvSpPr>
          <p:nvPr/>
        </p:nvSpPr>
        <p:spPr bwMode="auto">
          <a:xfrm>
            <a:off x="5881688" y="747713"/>
            <a:ext cx="738187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9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886450" y="1344613"/>
            <a:ext cx="31432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11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1206500"/>
            <a:ext cx="2714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44"/>
          <p:cNvSpPr txBox="1">
            <a:spLocks noChangeArrowheads="1"/>
          </p:cNvSpPr>
          <p:nvPr/>
        </p:nvSpPr>
        <p:spPr bwMode="auto">
          <a:xfrm>
            <a:off x="198438" y="3005138"/>
            <a:ext cx="54483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sp>
        <p:nvSpPr>
          <p:cNvPr id="27" name="TextBox 59"/>
          <p:cNvSpPr txBox="1">
            <a:spLocks noChangeArrowheads="1"/>
          </p:cNvSpPr>
          <p:nvPr/>
        </p:nvSpPr>
        <p:spPr bwMode="auto">
          <a:xfrm>
            <a:off x="5854700" y="1260475"/>
            <a:ext cx="89058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48" name="TextBox 57"/>
          <p:cNvSpPr txBox="1">
            <a:spLocks noChangeArrowheads="1"/>
          </p:cNvSpPr>
          <p:nvPr/>
        </p:nvSpPr>
        <p:spPr bwMode="auto">
          <a:xfrm>
            <a:off x="6430963" y="939800"/>
            <a:ext cx="13350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 9</a:t>
            </a:r>
          </a:p>
        </p:txBody>
      </p:sp>
      <p:sp>
        <p:nvSpPr>
          <p:cNvPr id="64" name="TextBox 44"/>
          <p:cNvSpPr txBox="1">
            <a:spLocks noChangeArrowheads="1"/>
          </p:cNvSpPr>
          <p:nvPr/>
        </p:nvSpPr>
        <p:spPr bwMode="auto">
          <a:xfrm>
            <a:off x="3149600" y="3517900"/>
            <a:ext cx="329088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700" b="1"/>
              <a:t>Make a model</a:t>
            </a:r>
          </a:p>
        </p:txBody>
      </p:sp>
      <p:sp>
        <p:nvSpPr>
          <p:cNvPr id="75" name="Rectangle 214"/>
          <p:cNvSpPr>
            <a:spLocks noChangeArrowheads="1"/>
          </p:cNvSpPr>
          <p:nvPr/>
        </p:nvSpPr>
        <p:spPr bwMode="auto">
          <a:xfrm>
            <a:off x="636588" y="4224338"/>
            <a:ext cx="2360612" cy="860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6" name="Rectangle 214"/>
          <p:cNvSpPr>
            <a:spLocks noChangeArrowheads="1"/>
          </p:cNvSpPr>
          <p:nvPr/>
        </p:nvSpPr>
        <p:spPr bwMode="auto">
          <a:xfrm>
            <a:off x="644525" y="5483225"/>
            <a:ext cx="2355850" cy="8604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7" name="Right Arrow 76"/>
          <p:cNvSpPr/>
          <p:nvPr/>
        </p:nvSpPr>
        <p:spPr>
          <a:xfrm rot="16200000">
            <a:off x="1603376" y="5129212"/>
            <a:ext cx="347662" cy="341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>
            <a:off x="1395413" y="4211638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244725" y="4229100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214"/>
          <p:cNvSpPr>
            <a:spLocks noChangeArrowheads="1"/>
          </p:cNvSpPr>
          <p:nvPr/>
        </p:nvSpPr>
        <p:spPr bwMode="auto">
          <a:xfrm>
            <a:off x="3508375" y="4235450"/>
            <a:ext cx="2360613" cy="860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18" name="Rectangle 214"/>
          <p:cNvSpPr>
            <a:spLocks noChangeArrowheads="1"/>
          </p:cNvSpPr>
          <p:nvPr/>
        </p:nvSpPr>
        <p:spPr bwMode="auto">
          <a:xfrm>
            <a:off x="3516313" y="5492750"/>
            <a:ext cx="2355850" cy="8604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19" name="Right Arrow 118"/>
          <p:cNvSpPr/>
          <p:nvPr/>
        </p:nvSpPr>
        <p:spPr>
          <a:xfrm rot="16200000">
            <a:off x="4475163" y="5138738"/>
            <a:ext cx="347662" cy="34131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4267200" y="4221163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116513" y="4238625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214"/>
          <p:cNvSpPr>
            <a:spLocks noChangeArrowheads="1"/>
          </p:cNvSpPr>
          <p:nvPr/>
        </p:nvSpPr>
        <p:spPr bwMode="auto">
          <a:xfrm>
            <a:off x="6380163" y="4244975"/>
            <a:ext cx="2360612" cy="860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23" name="Rectangle 214"/>
          <p:cNvSpPr>
            <a:spLocks noChangeArrowheads="1"/>
          </p:cNvSpPr>
          <p:nvPr/>
        </p:nvSpPr>
        <p:spPr bwMode="auto">
          <a:xfrm>
            <a:off x="6388100" y="5502275"/>
            <a:ext cx="2355850" cy="8604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24" name="Right Arrow 123"/>
          <p:cNvSpPr/>
          <p:nvPr/>
        </p:nvSpPr>
        <p:spPr>
          <a:xfrm rot="16200000">
            <a:off x="7346157" y="5149056"/>
            <a:ext cx="349250" cy="341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5" name="Straight Connector 124"/>
          <p:cNvCxnSpPr/>
          <p:nvPr/>
        </p:nvCxnSpPr>
        <p:spPr>
          <a:xfrm>
            <a:off x="7138988" y="4230688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7988300" y="4248150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31" name="TextBox 59"/>
          <p:cNvSpPr txBox="1">
            <a:spLocks noChangeArrowheads="1"/>
          </p:cNvSpPr>
          <p:nvPr/>
        </p:nvSpPr>
        <p:spPr bwMode="auto">
          <a:xfrm>
            <a:off x="8526463" y="0"/>
            <a:ext cx="617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8719 L -0.00069 -0.1820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34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8719 L -0.00069 -0.18201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34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8719 L -0.00069 -0.18201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34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6" grpId="0"/>
      <p:bldP spid="27" grpId="0"/>
      <p:bldP spid="48" grpId="0"/>
      <p:bldP spid="64" grpId="0"/>
      <p:bldP spid="75" grpId="0" animBg="1"/>
      <p:bldP spid="76" grpId="0" animBg="1"/>
      <p:bldP spid="76" grpId="1" animBg="1"/>
      <p:bldP spid="77" grpId="0" animBg="1"/>
      <p:bldP spid="117" grpId="0" animBg="1"/>
      <p:bldP spid="118" grpId="0" animBg="1"/>
      <p:bldP spid="118" grpId="1" animBg="1"/>
      <p:bldP spid="119" grpId="0" animBg="1"/>
      <p:bldP spid="122" grpId="0" animBg="1"/>
      <p:bldP spid="123" grpId="0" animBg="1"/>
      <p:bldP spid="123" grpId="1" animBg="1"/>
      <p:bldP spid="1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divide a whole number by a fraction</a:t>
            </a:r>
          </a:p>
        </p:txBody>
      </p:sp>
      <p:sp>
        <p:nvSpPr>
          <p:cNvPr id="13315" name="Rectangle 56"/>
          <p:cNvSpPr>
            <a:spLocks noChangeArrowheads="1"/>
          </p:cNvSpPr>
          <p:nvPr/>
        </p:nvSpPr>
        <p:spPr bwMode="auto">
          <a:xfrm>
            <a:off x="2566988" y="468313"/>
            <a:ext cx="16541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3316" name="Rectangle 60"/>
          <p:cNvSpPr>
            <a:spLocks noChangeArrowheads="1"/>
          </p:cNvSpPr>
          <p:nvPr/>
        </p:nvSpPr>
        <p:spPr bwMode="auto">
          <a:xfrm>
            <a:off x="4459288" y="457200"/>
            <a:ext cx="1895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5" name="TextBox 44"/>
          <p:cNvSpPr txBox="1">
            <a:spLocks noChangeArrowheads="1"/>
          </p:cNvSpPr>
          <p:nvPr/>
        </p:nvSpPr>
        <p:spPr bwMode="auto">
          <a:xfrm>
            <a:off x="176213" y="1746250"/>
            <a:ext cx="56515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4 as a fraction.</a:t>
            </a:r>
          </a:p>
        </p:txBody>
      </p:sp>
      <p:sp>
        <p:nvSpPr>
          <p:cNvPr id="13318" name="TextBox 57"/>
          <p:cNvSpPr txBox="1">
            <a:spLocks noChangeArrowheads="1"/>
          </p:cNvSpPr>
          <p:nvPr/>
        </p:nvSpPr>
        <p:spPr bwMode="auto">
          <a:xfrm>
            <a:off x="2820988" y="7588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898775" y="136842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0" name="TextBox 59"/>
          <p:cNvSpPr txBox="1">
            <a:spLocks noChangeArrowheads="1"/>
          </p:cNvSpPr>
          <p:nvPr/>
        </p:nvSpPr>
        <p:spPr bwMode="auto">
          <a:xfrm>
            <a:off x="2830513" y="1244600"/>
            <a:ext cx="758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sp>
        <p:nvSpPr>
          <p:cNvPr id="13321" name="TextBox 59"/>
          <p:cNvSpPr txBox="1">
            <a:spLocks noChangeArrowheads="1"/>
          </p:cNvSpPr>
          <p:nvPr/>
        </p:nvSpPr>
        <p:spPr bwMode="auto">
          <a:xfrm>
            <a:off x="1946275" y="1054100"/>
            <a:ext cx="67468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13322" name="TextBox 57"/>
          <p:cNvSpPr txBox="1">
            <a:spLocks noChangeArrowheads="1"/>
          </p:cNvSpPr>
          <p:nvPr/>
        </p:nvSpPr>
        <p:spPr bwMode="auto">
          <a:xfrm>
            <a:off x="3343275" y="10128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1" name="TextBox 57"/>
          <p:cNvSpPr txBox="1">
            <a:spLocks noChangeArrowheads="1"/>
          </p:cNvSpPr>
          <p:nvPr/>
        </p:nvSpPr>
        <p:spPr bwMode="auto">
          <a:xfrm>
            <a:off x="3871913" y="7762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37000" y="13493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59"/>
          <p:cNvSpPr txBox="1">
            <a:spLocks noChangeArrowheads="1"/>
          </p:cNvSpPr>
          <p:nvPr/>
        </p:nvSpPr>
        <p:spPr bwMode="auto">
          <a:xfrm>
            <a:off x="3852863" y="1235075"/>
            <a:ext cx="688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14" name="TextBox 44"/>
          <p:cNvSpPr txBox="1">
            <a:spLocks noChangeArrowheads="1"/>
          </p:cNvSpPr>
          <p:nvPr/>
        </p:nvSpPr>
        <p:spPr bwMode="auto">
          <a:xfrm>
            <a:off x="174625" y="2160588"/>
            <a:ext cx="846455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1/2 as a flipped fraction </a:t>
            </a:r>
            <a:r>
              <a:rPr lang="en-US" altLang="en-US" sz="2800" b="1">
                <a:solidFill>
                  <a:srgbClr val="FF0000"/>
                </a:solidFill>
              </a:rPr>
              <a:t>(flipped 2/1).</a:t>
            </a:r>
          </a:p>
        </p:txBody>
      </p:sp>
      <p:sp>
        <p:nvSpPr>
          <p:cNvPr id="15" name="TextBox 59"/>
          <p:cNvSpPr txBox="1">
            <a:spLocks noChangeArrowheads="1"/>
          </p:cNvSpPr>
          <p:nvPr/>
        </p:nvSpPr>
        <p:spPr bwMode="auto">
          <a:xfrm>
            <a:off x="4335463" y="89535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6" name="TextBox 57"/>
          <p:cNvSpPr txBox="1">
            <a:spLocks noChangeArrowheads="1"/>
          </p:cNvSpPr>
          <p:nvPr/>
        </p:nvSpPr>
        <p:spPr bwMode="auto">
          <a:xfrm>
            <a:off x="4849813" y="73660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14900" y="1322388"/>
            <a:ext cx="31432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59"/>
          <p:cNvSpPr txBox="1">
            <a:spLocks noChangeArrowheads="1"/>
          </p:cNvSpPr>
          <p:nvPr/>
        </p:nvSpPr>
        <p:spPr bwMode="auto">
          <a:xfrm>
            <a:off x="4887913" y="12334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19" name="TextBox 44"/>
          <p:cNvSpPr txBox="1">
            <a:spLocks noChangeArrowheads="1"/>
          </p:cNvSpPr>
          <p:nvPr/>
        </p:nvSpPr>
        <p:spPr bwMode="auto">
          <a:xfrm>
            <a:off x="176213" y="2590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0" name="TextBox 57"/>
          <p:cNvSpPr txBox="1">
            <a:spLocks noChangeArrowheads="1"/>
          </p:cNvSpPr>
          <p:nvPr/>
        </p:nvSpPr>
        <p:spPr bwMode="auto">
          <a:xfrm>
            <a:off x="5335588" y="100171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1" name="TextBox 57"/>
          <p:cNvSpPr txBox="1">
            <a:spLocks noChangeArrowheads="1"/>
          </p:cNvSpPr>
          <p:nvPr/>
        </p:nvSpPr>
        <p:spPr bwMode="auto">
          <a:xfrm>
            <a:off x="5881688" y="747713"/>
            <a:ext cx="738187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8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886450" y="1344613"/>
            <a:ext cx="31432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35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1206500"/>
            <a:ext cx="2714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4"/>
          <p:cNvSpPr txBox="1">
            <a:spLocks noChangeArrowheads="1"/>
          </p:cNvSpPr>
          <p:nvPr/>
        </p:nvSpPr>
        <p:spPr bwMode="auto">
          <a:xfrm>
            <a:off x="198438" y="3005138"/>
            <a:ext cx="54483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sp>
        <p:nvSpPr>
          <p:cNvPr id="25" name="TextBox 59"/>
          <p:cNvSpPr txBox="1">
            <a:spLocks noChangeArrowheads="1"/>
          </p:cNvSpPr>
          <p:nvPr/>
        </p:nvSpPr>
        <p:spPr bwMode="auto">
          <a:xfrm>
            <a:off x="5854700" y="1260475"/>
            <a:ext cx="89058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26" name="TextBox 57"/>
          <p:cNvSpPr txBox="1">
            <a:spLocks noChangeArrowheads="1"/>
          </p:cNvSpPr>
          <p:nvPr/>
        </p:nvSpPr>
        <p:spPr bwMode="auto">
          <a:xfrm>
            <a:off x="6430963" y="939800"/>
            <a:ext cx="13350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 8</a:t>
            </a:r>
          </a:p>
        </p:txBody>
      </p: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3149600" y="3517900"/>
            <a:ext cx="329088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700" b="1"/>
              <a:t>Make a model</a:t>
            </a:r>
          </a:p>
        </p:txBody>
      </p:sp>
      <p:sp>
        <p:nvSpPr>
          <p:cNvPr id="28" name="Rectangle 214"/>
          <p:cNvSpPr>
            <a:spLocks noChangeArrowheads="1"/>
          </p:cNvSpPr>
          <p:nvPr/>
        </p:nvSpPr>
        <p:spPr bwMode="auto">
          <a:xfrm>
            <a:off x="541338" y="4271963"/>
            <a:ext cx="1744662" cy="860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9" name="Rectangle 214"/>
          <p:cNvSpPr>
            <a:spLocks noChangeArrowheads="1"/>
          </p:cNvSpPr>
          <p:nvPr/>
        </p:nvSpPr>
        <p:spPr bwMode="auto">
          <a:xfrm>
            <a:off x="536575" y="5530850"/>
            <a:ext cx="1781175" cy="858838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 rot="16200000">
            <a:off x="1289051" y="5160962"/>
            <a:ext cx="347662" cy="341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11288" y="4289425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14"/>
          <p:cNvSpPr>
            <a:spLocks noChangeArrowheads="1"/>
          </p:cNvSpPr>
          <p:nvPr/>
        </p:nvSpPr>
        <p:spPr bwMode="auto">
          <a:xfrm>
            <a:off x="2679700" y="4267200"/>
            <a:ext cx="1744663" cy="860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4" name="Rectangle 214"/>
          <p:cNvSpPr>
            <a:spLocks noChangeArrowheads="1"/>
          </p:cNvSpPr>
          <p:nvPr/>
        </p:nvSpPr>
        <p:spPr bwMode="auto">
          <a:xfrm>
            <a:off x="2674938" y="5524500"/>
            <a:ext cx="1781175" cy="8604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5" name="Right Arrow 44"/>
          <p:cNvSpPr/>
          <p:nvPr/>
        </p:nvSpPr>
        <p:spPr>
          <a:xfrm rot="16200000">
            <a:off x="3427412" y="5156201"/>
            <a:ext cx="347663" cy="34131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3551238" y="4284663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14"/>
          <p:cNvSpPr>
            <a:spLocks noChangeArrowheads="1"/>
          </p:cNvSpPr>
          <p:nvPr/>
        </p:nvSpPr>
        <p:spPr bwMode="auto">
          <a:xfrm>
            <a:off x="4819650" y="4262438"/>
            <a:ext cx="1744663" cy="8588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8" name="Rectangle 214"/>
          <p:cNvSpPr>
            <a:spLocks noChangeArrowheads="1"/>
          </p:cNvSpPr>
          <p:nvPr/>
        </p:nvSpPr>
        <p:spPr bwMode="auto">
          <a:xfrm>
            <a:off x="4813300" y="5519738"/>
            <a:ext cx="1781175" cy="8604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 rot="16200000">
            <a:off x="5565775" y="5149850"/>
            <a:ext cx="347663" cy="341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>
            <a:off x="5689600" y="4279900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214"/>
          <p:cNvSpPr>
            <a:spLocks noChangeArrowheads="1"/>
          </p:cNvSpPr>
          <p:nvPr/>
        </p:nvSpPr>
        <p:spPr bwMode="auto">
          <a:xfrm>
            <a:off x="6958013" y="4256088"/>
            <a:ext cx="1744662" cy="860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2" name="Rectangle 214"/>
          <p:cNvSpPr>
            <a:spLocks noChangeArrowheads="1"/>
          </p:cNvSpPr>
          <p:nvPr/>
        </p:nvSpPr>
        <p:spPr bwMode="auto">
          <a:xfrm>
            <a:off x="6953250" y="5514975"/>
            <a:ext cx="1781175" cy="8604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3" name="Right Arrow 52"/>
          <p:cNvSpPr/>
          <p:nvPr/>
        </p:nvSpPr>
        <p:spPr>
          <a:xfrm rot="16200000">
            <a:off x="7705726" y="5145087"/>
            <a:ext cx="347662" cy="341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7827963" y="4273550"/>
            <a:ext cx="0" cy="860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56" name="TextBox 59"/>
          <p:cNvSpPr txBox="1">
            <a:spLocks noChangeArrowheads="1"/>
          </p:cNvSpPr>
          <p:nvPr/>
        </p:nvSpPr>
        <p:spPr bwMode="auto">
          <a:xfrm>
            <a:off x="8621713" y="0"/>
            <a:ext cx="5222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8719 L -0.00069 -0.18201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34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8719 L -0.00069 -0.18201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34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8719 L -0.00069 -0.18201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34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8719 L -0.00069 -0.18201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34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 animBg="1"/>
      <p:bldP spid="29" grpId="0" animBg="1"/>
      <p:bldP spid="29" grpId="1" animBg="1"/>
      <p:bldP spid="30" grpId="0" animBg="1"/>
      <p:bldP spid="43" grpId="0" animBg="1"/>
      <p:bldP spid="44" grpId="0" animBg="1"/>
      <p:bldP spid="44" grpId="1" animBg="1"/>
      <p:bldP spid="45" grpId="0" animBg="1"/>
      <p:bldP spid="47" grpId="0" animBg="1"/>
      <p:bldP spid="48" grpId="0" animBg="1"/>
      <p:bldP spid="48" grpId="1" animBg="1"/>
      <p:bldP spid="49" grpId="0" animBg="1"/>
      <p:bldP spid="51" grpId="0" animBg="1"/>
      <p:bldP spid="52" grpId="0" animBg="1"/>
      <p:bldP spid="52" grpId="1" animBg="1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6"/>
          <p:cNvSpPr>
            <a:spLocks noChangeArrowheads="1"/>
          </p:cNvSpPr>
          <p:nvPr/>
        </p:nvSpPr>
        <p:spPr bwMode="auto">
          <a:xfrm>
            <a:off x="2374900" y="546100"/>
            <a:ext cx="16541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3075" name="Rectangle 60"/>
          <p:cNvSpPr>
            <a:spLocks noChangeArrowheads="1"/>
          </p:cNvSpPr>
          <p:nvPr/>
        </p:nvSpPr>
        <p:spPr bwMode="auto">
          <a:xfrm>
            <a:off x="4800600" y="495300"/>
            <a:ext cx="1895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7" name="TextBox 44"/>
          <p:cNvSpPr txBox="1">
            <a:spLocks noChangeArrowheads="1"/>
          </p:cNvSpPr>
          <p:nvPr/>
        </p:nvSpPr>
        <p:spPr bwMode="auto">
          <a:xfrm>
            <a:off x="49053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multiply a whole number by a fraction.</a:t>
            </a:r>
          </a:p>
        </p:txBody>
      </p:sp>
      <p:sp>
        <p:nvSpPr>
          <p:cNvPr id="3078" name="TextBox 59"/>
          <p:cNvSpPr txBox="1">
            <a:spLocks noChangeArrowheads="1"/>
          </p:cNvSpPr>
          <p:nvPr/>
        </p:nvSpPr>
        <p:spPr bwMode="auto">
          <a:xfrm>
            <a:off x="8542338" y="0"/>
            <a:ext cx="601662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2</a:t>
            </a:r>
          </a:p>
        </p:txBody>
      </p:sp>
      <p:sp>
        <p:nvSpPr>
          <p:cNvPr id="7" name="TextBox 44"/>
          <p:cNvSpPr txBox="1">
            <a:spLocks noChangeArrowheads="1"/>
          </p:cNvSpPr>
          <p:nvPr/>
        </p:nvSpPr>
        <p:spPr bwMode="auto">
          <a:xfrm>
            <a:off x="165100" y="1917700"/>
            <a:ext cx="73279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whole number 5 into a fraction.</a:t>
            </a:r>
          </a:p>
        </p:txBody>
      </p:sp>
      <p:sp>
        <p:nvSpPr>
          <p:cNvPr id="3080" name="TextBox 57"/>
          <p:cNvSpPr txBox="1">
            <a:spLocks noChangeArrowheads="1"/>
          </p:cNvSpPr>
          <p:nvPr/>
        </p:nvSpPr>
        <p:spPr bwMode="auto">
          <a:xfrm>
            <a:off x="2611438" y="8445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676525" y="14176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2" name="TextBox 59"/>
          <p:cNvSpPr txBox="1">
            <a:spLocks noChangeArrowheads="1"/>
          </p:cNvSpPr>
          <p:nvPr/>
        </p:nvSpPr>
        <p:spPr bwMode="auto">
          <a:xfrm>
            <a:off x="26114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3083" name="TextBox 59"/>
          <p:cNvSpPr txBox="1">
            <a:spLocks noChangeArrowheads="1"/>
          </p:cNvSpPr>
          <p:nvPr/>
        </p:nvSpPr>
        <p:spPr bwMode="auto">
          <a:xfrm>
            <a:off x="1747838" y="1036638"/>
            <a:ext cx="11080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 x</a:t>
            </a:r>
          </a:p>
        </p:txBody>
      </p:sp>
      <p:sp>
        <p:nvSpPr>
          <p:cNvPr id="3084" name="TextBox 57"/>
          <p:cNvSpPr txBox="1">
            <a:spLocks noChangeArrowheads="1"/>
          </p:cNvSpPr>
          <p:nvPr/>
        </p:nvSpPr>
        <p:spPr bwMode="auto">
          <a:xfrm>
            <a:off x="3081338" y="10477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3" name="TextBox 57"/>
          <p:cNvSpPr txBox="1">
            <a:spLocks noChangeArrowheads="1"/>
          </p:cNvSpPr>
          <p:nvPr/>
        </p:nvSpPr>
        <p:spPr bwMode="auto">
          <a:xfrm>
            <a:off x="3551238" y="8826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616325" y="14557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59"/>
          <p:cNvSpPr txBox="1">
            <a:spLocks noChangeArrowheads="1"/>
          </p:cNvSpPr>
          <p:nvPr/>
        </p:nvSpPr>
        <p:spPr bwMode="auto">
          <a:xfrm>
            <a:off x="3551238" y="13414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16" name="TextBox 44"/>
          <p:cNvSpPr txBox="1">
            <a:spLocks noChangeArrowheads="1"/>
          </p:cNvSpPr>
          <p:nvPr/>
        </p:nvSpPr>
        <p:spPr bwMode="auto">
          <a:xfrm>
            <a:off x="190500" y="2400300"/>
            <a:ext cx="45085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5/1 by 1/4</a:t>
            </a:r>
          </a:p>
        </p:txBody>
      </p:sp>
      <p:sp>
        <p:nvSpPr>
          <p:cNvPr id="17" name="TextBox 59"/>
          <p:cNvSpPr txBox="1">
            <a:spLocks noChangeArrowheads="1"/>
          </p:cNvSpPr>
          <p:nvPr/>
        </p:nvSpPr>
        <p:spPr bwMode="auto">
          <a:xfrm>
            <a:off x="4097338" y="1036638"/>
            <a:ext cx="7016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8" name="TextBox 57"/>
          <p:cNvSpPr txBox="1">
            <a:spLocks noChangeArrowheads="1"/>
          </p:cNvSpPr>
          <p:nvPr/>
        </p:nvSpPr>
        <p:spPr bwMode="auto">
          <a:xfrm>
            <a:off x="4529138" y="806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594225" y="13922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59"/>
          <p:cNvSpPr txBox="1">
            <a:spLocks noChangeArrowheads="1"/>
          </p:cNvSpPr>
          <p:nvPr/>
        </p:nvSpPr>
        <p:spPr bwMode="auto">
          <a:xfrm>
            <a:off x="45672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21" name="TextBox 44"/>
          <p:cNvSpPr txBox="1">
            <a:spLocks noChangeArrowheads="1"/>
          </p:cNvSpPr>
          <p:nvPr/>
        </p:nvSpPr>
        <p:spPr bwMode="auto">
          <a:xfrm>
            <a:off x="165100" y="2844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2" name="TextBox 57"/>
          <p:cNvSpPr txBox="1">
            <a:spLocks noChangeArrowheads="1"/>
          </p:cNvSpPr>
          <p:nvPr/>
        </p:nvSpPr>
        <p:spPr bwMode="auto">
          <a:xfrm>
            <a:off x="5062538" y="1060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3" name="TextBox 57"/>
          <p:cNvSpPr txBox="1">
            <a:spLocks noChangeArrowheads="1"/>
          </p:cNvSpPr>
          <p:nvPr/>
        </p:nvSpPr>
        <p:spPr bwMode="auto">
          <a:xfrm>
            <a:off x="5507038" y="8445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sp>
        <p:nvSpPr>
          <p:cNvPr id="24" name="TextBox 44"/>
          <p:cNvSpPr txBox="1">
            <a:spLocks noChangeArrowheads="1"/>
          </p:cNvSpPr>
          <p:nvPr/>
        </p:nvSpPr>
        <p:spPr bwMode="auto">
          <a:xfrm>
            <a:off x="215900" y="3314700"/>
            <a:ext cx="58801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572125" y="14176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59"/>
          <p:cNvSpPr txBox="1">
            <a:spLocks noChangeArrowheads="1"/>
          </p:cNvSpPr>
          <p:nvPr/>
        </p:nvSpPr>
        <p:spPr bwMode="auto">
          <a:xfrm>
            <a:off x="55070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27" name="TextBox 57"/>
          <p:cNvSpPr txBox="1">
            <a:spLocks noChangeArrowheads="1"/>
          </p:cNvSpPr>
          <p:nvPr/>
        </p:nvSpPr>
        <p:spPr bwMode="auto">
          <a:xfrm>
            <a:off x="5964238" y="1060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8" name="TextBox 57"/>
          <p:cNvSpPr txBox="1">
            <a:spLocks noChangeArrowheads="1"/>
          </p:cNvSpPr>
          <p:nvPr/>
        </p:nvSpPr>
        <p:spPr bwMode="auto">
          <a:xfrm>
            <a:off x="6700838" y="8826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765925" y="14557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59"/>
          <p:cNvSpPr txBox="1">
            <a:spLocks noChangeArrowheads="1"/>
          </p:cNvSpPr>
          <p:nvPr/>
        </p:nvSpPr>
        <p:spPr bwMode="auto">
          <a:xfrm>
            <a:off x="6700838" y="13414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254000" y="3822700"/>
            <a:ext cx="53086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Reduce fraction, if needed</a:t>
            </a:r>
          </a:p>
        </p:txBody>
      </p:sp>
      <p:sp>
        <p:nvSpPr>
          <p:cNvPr id="73" name="TextBox 57"/>
          <p:cNvSpPr txBox="1">
            <a:spLocks noChangeArrowheads="1"/>
          </p:cNvSpPr>
          <p:nvPr/>
        </p:nvSpPr>
        <p:spPr bwMode="auto">
          <a:xfrm>
            <a:off x="6116638" y="23431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6130925" y="27511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59"/>
          <p:cNvSpPr txBox="1">
            <a:spLocks noChangeArrowheads="1"/>
          </p:cNvSpPr>
          <p:nvPr/>
        </p:nvSpPr>
        <p:spPr bwMode="auto">
          <a:xfrm>
            <a:off x="6103938" y="26622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4</a:t>
            </a:r>
          </a:p>
        </p:txBody>
      </p:sp>
      <p:grpSp>
        <p:nvGrpSpPr>
          <p:cNvPr id="2" name="Group 110"/>
          <p:cNvGrpSpPr>
            <a:grpSpLocks/>
          </p:cNvGrpSpPr>
          <p:nvPr/>
        </p:nvGrpSpPr>
        <p:grpSpPr bwMode="auto">
          <a:xfrm>
            <a:off x="5667375" y="3098800"/>
            <a:ext cx="1228725" cy="1206500"/>
            <a:chOff x="155575" y="5346700"/>
            <a:chExt cx="1469084" cy="1153482"/>
          </a:xfrm>
        </p:grpSpPr>
        <p:sp>
          <p:nvSpPr>
            <p:cNvPr id="3160" name="Freeform 56"/>
            <p:cNvSpPr>
              <a:spLocks/>
            </p:cNvSpPr>
            <p:nvPr/>
          </p:nvSpPr>
          <p:spPr bwMode="auto">
            <a:xfrm>
              <a:off x="522258" y="5351689"/>
              <a:ext cx="734777" cy="571475"/>
            </a:xfrm>
            <a:custGeom>
              <a:avLst/>
              <a:gdLst>
                <a:gd name="T0" fmla="*/ 2859 w 2477386"/>
                <a:gd name="T1" fmla="*/ 0 h 1637414"/>
                <a:gd name="T2" fmla="*/ 5694 w 2477386"/>
                <a:gd name="T3" fmla="*/ 8461 h 1637414"/>
                <a:gd name="T4" fmla="*/ 5694 w 2477386"/>
                <a:gd name="T5" fmla="*/ 8461 h 1637414"/>
                <a:gd name="T6" fmla="*/ 0 w 2477386"/>
                <a:gd name="T7" fmla="*/ 8461 h 1637414"/>
                <a:gd name="T8" fmla="*/ 0 w 2477386"/>
                <a:gd name="T9" fmla="*/ 8461 h 1637414"/>
                <a:gd name="T10" fmla="*/ 2859 w 2477386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77386"/>
                <a:gd name="T19" fmla="*/ 0 h 1637414"/>
                <a:gd name="T20" fmla="*/ 2477386 w 2477386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77386" h="1637414">
                  <a:moveTo>
                    <a:pt x="1244010" y="0"/>
                  </a:moveTo>
                  <a:lnTo>
                    <a:pt x="2477386" y="1637414"/>
                  </a:lnTo>
                  <a:lnTo>
                    <a:pt x="0" y="1637414"/>
                  </a:lnTo>
                  <a:lnTo>
                    <a:pt x="1244010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161" name="Freeform 57" descr="Horizontal brick"/>
            <p:cNvSpPr>
              <a:spLocks/>
            </p:cNvSpPr>
            <p:nvPr/>
          </p:nvSpPr>
          <p:spPr bwMode="auto">
            <a:xfrm>
              <a:off x="156516" y="5923164"/>
              <a:ext cx="731482" cy="572030"/>
            </a:xfrm>
            <a:custGeom>
              <a:avLst/>
              <a:gdLst>
                <a:gd name="T0" fmla="*/ 2829 w 2466753"/>
                <a:gd name="T1" fmla="*/ 0 h 1637414"/>
                <a:gd name="T2" fmla="*/ 5659 w 2466753"/>
                <a:gd name="T3" fmla="*/ 8544 h 1637414"/>
                <a:gd name="T4" fmla="*/ 5659 w 2466753"/>
                <a:gd name="T5" fmla="*/ 8544 h 1637414"/>
                <a:gd name="T6" fmla="*/ 0 w 2466753"/>
                <a:gd name="T7" fmla="*/ 8544 h 1637414"/>
                <a:gd name="T8" fmla="*/ 0 w 2466753"/>
                <a:gd name="T9" fmla="*/ 8544 h 1637414"/>
                <a:gd name="T10" fmla="*/ 2829 w 2466753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66753"/>
                <a:gd name="T19" fmla="*/ 0 h 1637414"/>
                <a:gd name="T20" fmla="*/ 2466753 w 2466753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66753" h="1637414">
                  <a:moveTo>
                    <a:pt x="1233376" y="0"/>
                  </a:moveTo>
                  <a:lnTo>
                    <a:pt x="2466753" y="1637414"/>
                  </a:lnTo>
                  <a:lnTo>
                    <a:pt x="0" y="1637414"/>
                  </a:lnTo>
                  <a:lnTo>
                    <a:pt x="1233376" y="0"/>
                  </a:lnTo>
                  <a:close/>
                </a:path>
              </a:pathLst>
            </a:custGeom>
            <a:pattFill prst="horzBrick">
              <a:fgClr>
                <a:srgbClr val="00FF00"/>
              </a:fgClr>
              <a:bgClr>
                <a:srgbClr val="FFFFFF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9" name="Isosceles Triangle 78"/>
            <p:cNvSpPr/>
            <p:nvPr/>
          </p:nvSpPr>
          <p:spPr>
            <a:xfrm>
              <a:off x="155575" y="5346700"/>
              <a:ext cx="1469084" cy="1150447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0" name="Isosceles Triangle 79"/>
            <p:cNvSpPr>
              <a:spLocks noChangeArrowheads="1"/>
            </p:cNvSpPr>
            <p:nvPr/>
          </p:nvSpPr>
          <p:spPr bwMode="auto">
            <a:xfrm flipV="1">
              <a:off x="533286" y="5920406"/>
              <a:ext cx="719357" cy="579776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82" name="TextBox 57"/>
          <p:cNvSpPr txBox="1">
            <a:spLocks noChangeArrowheads="1"/>
          </p:cNvSpPr>
          <p:nvPr/>
        </p:nvSpPr>
        <p:spPr bwMode="auto">
          <a:xfrm>
            <a:off x="6319838" y="1060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112" name="TextBox 57"/>
          <p:cNvSpPr txBox="1">
            <a:spLocks noChangeArrowheads="1"/>
          </p:cNvSpPr>
          <p:nvPr/>
        </p:nvSpPr>
        <p:spPr bwMode="auto">
          <a:xfrm>
            <a:off x="7475538" y="23177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13" name="Straight Connector 112"/>
          <p:cNvCxnSpPr/>
          <p:nvPr/>
        </p:nvCxnSpPr>
        <p:spPr>
          <a:xfrm>
            <a:off x="7489825" y="27257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59"/>
          <p:cNvSpPr txBox="1">
            <a:spLocks noChangeArrowheads="1"/>
          </p:cNvSpPr>
          <p:nvPr/>
        </p:nvSpPr>
        <p:spPr bwMode="auto">
          <a:xfrm>
            <a:off x="7462838" y="26368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4</a:t>
            </a:r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7026275" y="3073400"/>
            <a:ext cx="1228725" cy="1206500"/>
            <a:chOff x="155575" y="5346700"/>
            <a:chExt cx="1469084" cy="1153482"/>
          </a:xfrm>
        </p:grpSpPr>
        <p:sp>
          <p:nvSpPr>
            <p:cNvPr id="3156" name="Freeform 56"/>
            <p:cNvSpPr>
              <a:spLocks/>
            </p:cNvSpPr>
            <p:nvPr/>
          </p:nvSpPr>
          <p:spPr bwMode="auto">
            <a:xfrm>
              <a:off x="522258" y="5351689"/>
              <a:ext cx="734777" cy="571475"/>
            </a:xfrm>
            <a:custGeom>
              <a:avLst/>
              <a:gdLst>
                <a:gd name="T0" fmla="*/ 2859 w 2477386"/>
                <a:gd name="T1" fmla="*/ 0 h 1637414"/>
                <a:gd name="T2" fmla="*/ 5694 w 2477386"/>
                <a:gd name="T3" fmla="*/ 8461 h 1637414"/>
                <a:gd name="T4" fmla="*/ 5694 w 2477386"/>
                <a:gd name="T5" fmla="*/ 8461 h 1637414"/>
                <a:gd name="T6" fmla="*/ 0 w 2477386"/>
                <a:gd name="T7" fmla="*/ 8461 h 1637414"/>
                <a:gd name="T8" fmla="*/ 0 w 2477386"/>
                <a:gd name="T9" fmla="*/ 8461 h 1637414"/>
                <a:gd name="T10" fmla="*/ 2859 w 2477386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77386"/>
                <a:gd name="T19" fmla="*/ 0 h 1637414"/>
                <a:gd name="T20" fmla="*/ 2477386 w 2477386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77386" h="1637414">
                  <a:moveTo>
                    <a:pt x="1244010" y="0"/>
                  </a:moveTo>
                  <a:lnTo>
                    <a:pt x="2477386" y="1637414"/>
                  </a:lnTo>
                  <a:lnTo>
                    <a:pt x="0" y="1637414"/>
                  </a:lnTo>
                  <a:lnTo>
                    <a:pt x="1244010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157" name="Freeform 57" descr="Horizontal brick"/>
            <p:cNvSpPr>
              <a:spLocks/>
            </p:cNvSpPr>
            <p:nvPr/>
          </p:nvSpPr>
          <p:spPr bwMode="auto">
            <a:xfrm>
              <a:off x="156516" y="5923164"/>
              <a:ext cx="731482" cy="572030"/>
            </a:xfrm>
            <a:custGeom>
              <a:avLst/>
              <a:gdLst>
                <a:gd name="T0" fmla="*/ 2829 w 2466753"/>
                <a:gd name="T1" fmla="*/ 0 h 1637414"/>
                <a:gd name="T2" fmla="*/ 5659 w 2466753"/>
                <a:gd name="T3" fmla="*/ 8544 h 1637414"/>
                <a:gd name="T4" fmla="*/ 5659 w 2466753"/>
                <a:gd name="T5" fmla="*/ 8544 h 1637414"/>
                <a:gd name="T6" fmla="*/ 0 w 2466753"/>
                <a:gd name="T7" fmla="*/ 8544 h 1637414"/>
                <a:gd name="T8" fmla="*/ 0 w 2466753"/>
                <a:gd name="T9" fmla="*/ 8544 h 1637414"/>
                <a:gd name="T10" fmla="*/ 2829 w 2466753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66753"/>
                <a:gd name="T19" fmla="*/ 0 h 1637414"/>
                <a:gd name="T20" fmla="*/ 2466753 w 2466753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66753" h="1637414">
                  <a:moveTo>
                    <a:pt x="1233376" y="0"/>
                  </a:moveTo>
                  <a:lnTo>
                    <a:pt x="2466753" y="1637414"/>
                  </a:lnTo>
                  <a:lnTo>
                    <a:pt x="0" y="1637414"/>
                  </a:lnTo>
                  <a:lnTo>
                    <a:pt x="1233376" y="0"/>
                  </a:lnTo>
                  <a:close/>
                </a:path>
              </a:pathLst>
            </a:custGeom>
            <a:pattFill prst="horzBrick">
              <a:fgClr>
                <a:srgbClr val="00FF00"/>
              </a:fgClr>
              <a:bgClr>
                <a:srgbClr val="FFFFFF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18" name="Isosceles Triangle 117"/>
            <p:cNvSpPr/>
            <p:nvPr/>
          </p:nvSpPr>
          <p:spPr>
            <a:xfrm>
              <a:off x="155575" y="5346700"/>
              <a:ext cx="1469084" cy="1150447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9" name="Isosceles Triangle 118"/>
            <p:cNvSpPr>
              <a:spLocks noChangeArrowheads="1"/>
            </p:cNvSpPr>
            <p:nvPr/>
          </p:nvSpPr>
          <p:spPr bwMode="auto">
            <a:xfrm flipV="1">
              <a:off x="533286" y="5920406"/>
              <a:ext cx="719357" cy="579776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20" name="TextBox 57"/>
          <p:cNvSpPr txBox="1">
            <a:spLocks noChangeArrowheads="1"/>
          </p:cNvSpPr>
          <p:nvPr/>
        </p:nvSpPr>
        <p:spPr bwMode="auto">
          <a:xfrm>
            <a:off x="731838" y="45402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746125" y="49482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59"/>
          <p:cNvSpPr txBox="1">
            <a:spLocks noChangeArrowheads="1"/>
          </p:cNvSpPr>
          <p:nvPr/>
        </p:nvSpPr>
        <p:spPr bwMode="auto">
          <a:xfrm>
            <a:off x="719138" y="48593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4</a:t>
            </a:r>
          </a:p>
        </p:txBody>
      </p:sp>
      <p:grpSp>
        <p:nvGrpSpPr>
          <p:cNvPr id="5" name="Group 122"/>
          <p:cNvGrpSpPr>
            <a:grpSpLocks/>
          </p:cNvGrpSpPr>
          <p:nvPr/>
        </p:nvGrpSpPr>
        <p:grpSpPr bwMode="auto">
          <a:xfrm>
            <a:off x="282575" y="5295900"/>
            <a:ext cx="1228725" cy="1206500"/>
            <a:chOff x="155575" y="5346700"/>
            <a:chExt cx="1469084" cy="1153482"/>
          </a:xfrm>
        </p:grpSpPr>
        <p:sp>
          <p:nvSpPr>
            <p:cNvPr id="3152" name="Freeform 56"/>
            <p:cNvSpPr>
              <a:spLocks/>
            </p:cNvSpPr>
            <p:nvPr/>
          </p:nvSpPr>
          <p:spPr bwMode="auto">
            <a:xfrm>
              <a:off x="522258" y="5351689"/>
              <a:ext cx="734777" cy="571475"/>
            </a:xfrm>
            <a:custGeom>
              <a:avLst/>
              <a:gdLst>
                <a:gd name="T0" fmla="*/ 2859 w 2477386"/>
                <a:gd name="T1" fmla="*/ 0 h 1637414"/>
                <a:gd name="T2" fmla="*/ 5694 w 2477386"/>
                <a:gd name="T3" fmla="*/ 8461 h 1637414"/>
                <a:gd name="T4" fmla="*/ 5694 w 2477386"/>
                <a:gd name="T5" fmla="*/ 8461 h 1637414"/>
                <a:gd name="T6" fmla="*/ 0 w 2477386"/>
                <a:gd name="T7" fmla="*/ 8461 h 1637414"/>
                <a:gd name="T8" fmla="*/ 0 w 2477386"/>
                <a:gd name="T9" fmla="*/ 8461 h 1637414"/>
                <a:gd name="T10" fmla="*/ 2859 w 2477386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77386"/>
                <a:gd name="T19" fmla="*/ 0 h 1637414"/>
                <a:gd name="T20" fmla="*/ 2477386 w 2477386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77386" h="1637414">
                  <a:moveTo>
                    <a:pt x="1244010" y="0"/>
                  </a:moveTo>
                  <a:lnTo>
                    <a:pt x="2477386" y="1637414"/>
                  </a:lnTo>
                  <a:lnTo>
                    <a:pt x="0" y="1637414"/>
                  </a:lnTo>
                  <a:lnTo>
                    <a:pt x="1244010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153" name="Freeform 57" descr="Horizontal brick"/>
            <p:cNvSpPr>
              <a:spLocks/>
            </p:cNvSpPr>
            <p:nvPr/>
          </p:nvSpPr>
          <p:spPr bwMode="auto">
            <a:xfrm>
              <a:off x="156516" y="5923164"/>
              <a:ext cx="731482" cy="572030"/>
            </a:xfrm>
            <a:custGeom>
              <a:avLst/>
              <a:gdLst>
                <a:gd name="T0" fmla="*/ 2829 w 2466753"/>
                <a:gd name="T1" fmla="*/ 0 h 1637414"/>
                <a:gd name="T2" fmla="*/ 5659 w 2466753"/>
                <a:gd name="T3" fmla="*/ 8544 h 1637414"/>
                <a:gd name="T4" fmla="*/ 5659 w 2466753"/>
                <a:gd name="T5" fmla="*/ 8544 h 1637414"/>
                <a:gd name="T6" fmla="*/ 0 w 2466753"/>
                <a:gd name="T7" fmla="*/ 8544 h 1637414"/>
                <a:gd name="T8" fmla="*/ 0 w 2466753"/>
                <a:gd name="T9" fmla="*/ 8544 h 1637414"/>
                <a:gd name="T10" fmla="*/ 2829 w 2466753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66753"/>
                <a:gd name="T19" fmla="*/ 0 h 1637414"/>
                <a:gd name="T20" fmla="*/ 2466753 w 2466753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66753" h="1637414">
                  <a:moveTo>
                    <a:pt x="1233376" y="0"/>
                  </a:moveTo>
                  <a:lnTo>
                    <a:pt x="2466753" y="1637414"/>
                  </a:lnTo>
                  <a:lnTo>
                    <a:pt x="0" y="1637414"/>
                  </a:lnTo>
                  <a:lnTo>
                    <a:pt x="1233376" y="0"/>
                  </a:lnTo>
                  <a:close/>
                </a:path>
              </a:pathLst>
            </a:custGeom>
            <a:pattFill prst="horzBrick">
              <a:fgClr>
                <a:srgbClr val="00FF00"/>
              </a:fgClr>
              <a:bgClr>
                <a:srgbClr val="FFFFFF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6" name="Isosceles Triangle 125"/>
            <p:cNvSpPr/>
            <p:nvPr/>
          </p:nvSpPr>
          <p:spPr>
            <a:xfrm>
              <a:off x="155575" y="5346700"/>
              <a:ext cx="1469084" cy="1150447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7" name="Isosceles Triangle 126"/>
            <p:cNvSpPr>
              <a:spLocks noChangeArrowheads="1"/>
            </p:cNvSpPr>
            <p:nvPr/>
          </p:nvSpPr>
          <p:spPr bwMode="auto">
            <a:xfrm flipV="1">
              <a:off x="533286" y="5920406"/>
              <a:ext cx="719357" cy="579776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28" name="TextBox 57"/>
          <p:cNvSpPr txBox="1">
            <a:spLocks noChangeArrowheads="1"/>
          </p:cNvSpPr>
          <p:nvPr/>
        </p:nvSpPr>
        <p:spPr bwMode="auto">
          <a:xfrm>
            <a:off x="2090738" y="45148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29" name="Straight Connector 128"/>
          <p:cNvCxnSpPr/>
          <p:nvPr/>
        </p:nvCxnSpPr>
        <p:spPr>
          <a:xfrm>
            <a:off x="2105025" y="49228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59"/>
          <p:cNvSpPr txBox="1">
            <a:spLocks noChangeArrowheads="1"/>
          </p:cNvSpPr>
          <p:nvPr/>
        </p:nvSpPr>
        <p:spPr bwMode="auto">
          <a:xfrm>
            <a:off x="2078038" y="48339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4</a:t>
            </a:r>
          </a:p>
        </p:txBody>
      </p:sp>
      <p:grpSp>
        <p:nvGrpSpPr>
          <p:cNvPr id="6" name="Group 130"/>
          <p:cNvGrpSpPr>
            <a:grpSpLocks/>
          </p:cNvGrpSpPr>
          <p:nvPr/>
        </p:nvGrpSpPr>
        <p:grpSpPr bwMode="auto">
          <a:xfrm>
            <a:off x="1641475" y="5270500"/>
            <a:ext cx="1228725" cy="1206500"/>
            <a:chOff x="155575" y="5346700"/>
            <a:chExt cx="1469084" cy="1153482"/>
          </a:xfrm>
        </p:grpSpPr>
        <p:sp>
          <p:nvSpPr>
            <p:cNvPr id="3148" name="Freeform 56"/>
            <p:cNvSpPr>
              <a:spLocks/>
            </p:cNvSpPr>
            <p:nvPr/>
          </p:nvSpPr>
          <p:spPr bwMode="auto">
            <a:xfrm>
              <a:off x="522258" y="5351689"/>
              <a:ext cx="734777" cy="571475"/>
            </a:xfrm>
            <a:custGeom>
              <a:avLst/>
              <a:gdLst>
                <a:gd name="T0" fmla="*/ 2859 w 2477386"/>
                <a:gd name="T1" fmla="*/ 0 h 1637414"/>
                <a:gd name="T2" fmla="*/ 5694 w 2477386"/>
                <a:gd name="T3" fmla="*/ 8461 h 1637414"/>
                <a:gd name="T4" fmla="*/ 5694 w 2477386"/>
                <a:gd name="T5" fmla="*/ 8461 h 1637414"/>
                <a:gd name="T6" fmla="*/ 0 w 2477386"/>
                <a:gd name="T7" fmla="*/ 8461 h 1637414"/>
                <a:gd name="T8" fmla="*/ 0 w 2477386"/>
                <a:gd name="T9" fmla="*/ 8461 h 1637414"/>
                <a:gd name="T10" fmla="*/ 2859 w 2477386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77386"/>
                <a:gd name="T19" fmla="*/ 0 h 1637414"/>
                <a:gd name="T20" fmla="*/ 2477386 w 2477386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77386" h="1637414">
                  <a:moveTo>
                    <a:pt x="1244010" y="0"/>
                  </a:moveTo>
                  <a:lnTo>
                    <a:pt x="2477386" y="1637414"/>
                  </a:lnTo>
                  <a:lnTo>
                    <a:pt x="0" y="1637414"/>
                  </a:lnTo>
                  <a:lnTo>
                    <a:pt x="1244010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149" name="Freeform 57" descr="Horizontal brick"/>
            <p:cNvSpPr>
              <a:spLocks/>
            </p:cNvSpPr>
            <p:nvPr/>
          </p:nvSpPr>
          <p:spPr bwMode="auto">
            <a:xfrm>
              <a:off x="156516" y="5923164"/>
              <a:ext cx="731482" cy="572030"/>
            </a:xfrm>
            <a:custGeom>
              <a:avLst/>
              <a:gdLst>
                <a:gd name="T0" fmla="*/ 2829 w 2466753"/>
                <a:gd name="T1" fmla="*/ 0 h 1637414"/>
                <a:gd name="T2" fmla="*/ 5659 w 2466753"/>
                <a:gd name="T3" fmla="*/ 8544 h 1637414"/>
                <a:gd name="T4" fmla="*/ 5659 w 2466753"/>
                <a:gd name="T5" fmla="*/ 8544 h 1637414"/>
                <a:gd name="T6" fmla="*/ 0 w 2466753"/>
                <a:gd name="T7" fmla="*/ 8544 h 1637414"/>
                <a:gd name="T8" fmla="*/ 0 w 2466753"/>
                <a:gd name="T9" fmla="*/ 8544 h 1637414"/>
                <a:gd name="T10" fmla="*/ 2829 w 2466753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66753"/>
                <a:gd name="T19" fmla="*/ 0 h 1637414"/>
                <a:gd name="T20" fmla="*/ 2466753 w 2466753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66753" h="1637414">
                  <a:moveTo>
                    <a:pt x="1233376" y="0"/>
                  </a:moveTo>
                  <a:lnTo>
                    <a:pt x="2466753" y="1637414"/>
                  </a:lnTo>
                  <a:lnTo>
                    <a:pt x="0" y="1637414"/>
                  </a:lnTo>
                  <a:lnTo>
                    <a:pt x="1233376" y="0"/>
                  </a:lnTo>
                  <a:close/>
                </a:path>
              </a:pathLst>
            </a:custGeom>
            <a:pattFill prst="horzBrick">
              <a:fgClr>
                <a:srgbClr val="00FF00"/>
              </a:fgClr>
              <a:bgClr>
                <a:srgbClr val="FFFFFF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34" name="Isosceles Triangle 133"/>
            <p:cNvSpPr/>
            <p:nvPr/>
          </p:nvSpPr>
          <p:spPr>
            <a:xfrm>
              <a:off x="155575" y="5346700"/>
              <a:ext cx="1469084" cy="1150447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5" name="Isosceles Triangle 134"/>
            <p:cNvSpPr>
              <a:spLocks noChangeArrowheads="1"/>
            </p:cNvSpPr>
            <p:nvPr/>
          </p:nvSpPr>
          <p:spPr bwMode="auto">
            <a:xfrm flipV="1">
              <a:off x="533286" y="5920406"/>
              <a:ext cx="719357" cy="579776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40" name="Freeform 56"/>
          <p:cNvSpPr>
            <a:spLocks/>
          </p:cNvSpPr>
          <p:nvPr/>
        </p:nvSpPr>
        <p:spPr bwMode="auto">
          <a:xfrm>
            <a:off x="5110163" y="5211763"/>
            <a:ext cx="614362" cy="598487"/>
          </a:xfrm>
          <a:custGeom>
            <a:avLst/>
            <a:gdLst>
              <a:gd name="T0" fmla="*/ 1169 w 2477386"/>
              <a:gd name="T1" fmla="*/ 0 h 1637414"/>
              <a:gd name="T2" fmla="*/ 2328 w 2477386"/>
              <a:gd name="T3" fmla="*/ 10645 h 1637414"/>
              <a:gd name="T4" fmla="*/ 2328 w 2477386"/>
              <a:gd name="T5" fmla="*/ 10645 h 1637414"/>
              <a:gd name="T6" fmla="*/ 0 w 2477386"/>
              <a:gd name="T7" fmla="*/ 10645 h 1637414"/>
              <a:gd name="T8" fmla="*/ 0 w 2477386"/>
              <a:gd name="T9" fmla="*/ 10645 h 1637414"/>
              <a:gd name="T10" fmla="*/ 1169 w 2477386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7386"/>
              <a:gd name="T19" fmla="*/ 0 h 1637414"/>
              <a:gd name="T20" fmla="*/ 2477386 w 2477386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7386" h="1637414">
                <a:moveTo>
                  <a:pt x="1244010" y="0"/>
                </a:moveTo>
                <a:lnTo>
                  <a:pt x="2477386" y="1637414"/>
                </a:lnTo>
                <a:lnTo>
                  <a:pt x="0" y="1637414"/>
                </a:lnTo>
                <a:lnTo>
                  <a:pt x="1244010" y="0"/>
                </a:lnTo>
                <a:close/>
              </a:path>
            </a:pathLst>
          </a:cu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41" name="Freeform 57" descr="Horizontal brick"/>
          <p:cNvSpPr>
            <a:spLocks/>
          </p:cNvSpPr>
          <p:nvPr/>
        </p:nvSpPr>
        <p:spPr bwMode="auto">
          <a:xfrm>
            <a:off x="4803775" y="5257800"/>
            <a:ext cx="1241425" cy="1143000"/>
          </a:xfrm>
          <a:custGeom>
            <a:avLst/>
            <a:gdLst>
              <a:gd name="T0" fmla="*/ 39810 w 2466753"/>
              <a:gd name="T1" fmla="*/ 0 h 1637414"/>
              <a:gd name="T2" fmla="*/ 79620 w 2466753"/>
              <a:gd name="T3" fmla="*/ 272127 h 1637414"/>
              <a:gd name="T4" fmla="*/ 79620 w 2466753"/>
              <a:gd name="T5" fmla="*/ 272127 h 1637414"/>
              <a:gd name="T6" fmla="*/ 0 w 2466753"/>
              <a:gd name="T7" fmla="*/ 272127 h 1637414"/>
              <a:gd name="T8" fmla="*/ 0 w 2466753"/>
              <a:gd name="T9" fmla="*/ 272127 h 1637414"/>
              <a:gd name="T10" fmla="*/ 39810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42" name="Isosceles Triangle 141"/>
          <p:cNvSpPr/>
          <p:nvPr/>
        </p:nvSpPr>
        <p:spPr>
          <a:xfrm>
            <a:off x="4803775" y="5207000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" name="Isosceles Triangle 142"/>
          <p:cNvSpPr>
            <a:spLocks noChangeArrowheads="1"/>
          </p:cNvSpPr>
          <p:nvPr/>
        </p:nvSpPr>
        <p:spPr bwMode="auto">
          <a:xfrm flipV="1">
            <a:off x="5119688" y="5807075"/>
            <a:ext cx="601662" cy="606425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44" name="TextBox 57"/>
          <p:cNvSpPr txBox="1">
            <a:spLocks noChangeArrowheads="1"/>
          </p:cNvSpPr>
          <p:nvPr/>
        </p:nvSpPr>
        <p:spPr bwMode="auto">
          <a:xfrm>
            <a:off x="4364038" y="53276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49" name="TextBox 57"/>
          <p:cNvSpPr txBox="1">
            <a:spLocks noChangeArrowheads="1"/>
          </p:cNvSpPr>
          <p:nvPr/>
        </p:nvSpPr>
        <p:spPr bwMode="auto">
          <a:xfrm>
            <a:off x="3500438" y="44767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50" name="Straight Connector 149"/>
          <p:cNvCxnSpPr/>
          <p:nvPr/>
        </p:nvCxnSpPr>
        <p:spPr>
          <a:xfrm>
            <a:off x="3514725" y="48847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59"/>
          <p:cNvSpPr txBox="1">
            <a:spLocks noChangeArrowheads="1"/>
          </p:cNvSpPr>
          <p:nvPr/>
        </p:nvSpPr>
        <p:spPr bwMode="auto">
          <a:xfrm>
            <a:off x="3487738" y="47958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4</a:t>
            </a:r>
          </a:p>
        </p:txBody>
      </p:sp>
      <p:grpSp>
        <p:nvGrpSpPr>
          <p:cNvPr id="8" name="Group 151"/>
          <p:cNvGrpSpPr>
            <a:grpSpLocks/>
          </p:cNvGrpSpPr>
          <p:nvPr/>
        </p:nvGrpSpPr>
        <p:grpSpPr bwMode="auto">
          <a:xfrm>
            <a:off x="3051175" y="5232400"/>
            <a:ext cx="1228725" cy="1206500"/>
            <a:chOff x="155575" y="5346700"/>
            <a:chExt cx="1469084" cy="1153482"/>
          </a:xfrm>
        </p:grpSpPr>
        <p:sp>
          <p:nvSpPr>
            <p:cNvPr id="3144" name="Freeform 56"/>
            <p:cNvSpPr>
              <a:spLocks/>
            </p:cNvSpPr>
            <p:nvPr/>
          </p:nvSpPr>
          <p:spPr bwMode="auto">
            <a:xfrm>
              <a:off x="522258" y="5351689"/>
              <a:ext cx="734777" cy="571475"/>
            </a:xfrm>
            <a:custGeom>
              <a:avLst/>
              <a:gdLst>
                <a:gd name="T0" fmla="*/ 2859 w 2477386"/>
                <a:gd name="T1" fmla="*/ 0 h 1637414"/>
                <a:gd name="T2" fmla="*/ 5694 w 2477386"/>
                <a:gd name="T3" fmla="*/ 8461 h 1637414"/>
                <a:gd name="T4" fmla="*/ 5694 w 2477386"/>
                <a:gd name="T5" fmla="*/ 8461 h 1637414"/>
                <a:gd name="T6" fmla="*/ 0 w 2477386"/>
                <a:gd name="T7" fmla="*/ 8461 h 1637414"/>
                <a:gd name="T8" fmla="*/ 0 w 2477386"/>
                <a:gd name="T9" fmla="*/ 8461 h 1637414"/>
                <a:gd name="T10" fmla="*/ 2859 w 2477386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77386"/>
                <a:gd name="T19" fmla="*/ 0 h 1637414"/>
                <a:gd name="T20" fmla="*/ 2477386 w 2477386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77386" h="1637414">
                  <a:moveTo>
                    <a:pt x="1244010" y="0"/>
                  </a:moveTo>
                  <a:lnTo>
                    <a:pt x="2477386" y="1637414"/>
                  </a:lnTo>
                  <a:lnTo>
                    <a:pt x="0" y="1637414"/>
                  </a:lnTo>
                  <a:lnTo>
                    <a:pt x="1244010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145" name="Freeform 57" descr="Horizontal brick"/>
            <p:cNvSpPr>
              <a:spLocks/>
            </p:cNvSpPr>
            <p:nvPr/>
          </p:nvSpPr>
          <p:spPr bwMode="auto">
            <a:xfrm>
              <a:off x="156516" y="5923164"/>
              <a:ext cx="731482" cy="572030"/>
            </a:xfrm>
            <a:custGeom>
              <a:avLst/>
              <a:gdLst>
                <a:gd name="T0" fmla="*/ 2829 w 2466753"/>
                <a:gd name="T1" fmla="*/ 0 h 1637414"/>
                <a:gd name="T2" fmla="*/ 5659 w 2466753"/>
                <a:gd name="T3" fmla="*/ 8544 h 1637414"/>
                <a:gd name="T4" fmla="*/ 5659 w 2466753"/>
                <a:gd name="T5" fmla="*/ 8544 h 1637414"/>
                <a:gd name="T6" fmla="*/ 0 w 2466753"/>
                <a:gd name="T7" fmla="*/ 8544 h 1637414"/>
                <a:gd name="T8" fmla="*/ 0 w 2466753"/>
                <a:gd name="T9" fmla="*/ 8544 h 1637414"/>
                <a:gd name="T10" fmla="*/ 2829 w 2466753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66753"/>
                <a:gd name="T19" fmla="*/ 0 h 1637414"/>
                <a:gd name="T20" fmla="*/ 2466753 w 2466753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66753" h="1637414">
                  <a:moveTo>
                    <a:pt x="1233376" y="0"/>
                  </a:moveTo>
                  <a:lnTo>
                    <a:pt x="2466753" y="1637414"/>
                  </a:lnTo>
                  <a:lnTo>
                    <a:pt x="0" y="1637414"/>
                  </a:lnTo>
                  <a:lnTo>
                    <a:pt x="1233376" y="0"/>
                  </a:lnTo>
                  <a:close/>
                </a:path>
              </a:pathLst>
            </a:custGeom>
            <a:pattFill prst="horzBrick">
              <a:fgClr>
                <a:srgbClr val="00FF00"/>
              </a:fgClr>
              <a:bgClr>
                <a:srgbClr val="FFFFFF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55" name="Isosceles Triangle 154"/>
            <p:cNvSpPr/>
            <p:nvPr/>
          </p:nvSpPr>
          <p:spPr>
            <a:xfrm>
              <a:off x="155575" y="5346700"/>
              <a:ext cx="1469084" cy="1150447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6" name="Isosceles Triangle 155"/>
            <p:cNvSpPr>
              <a:spLocks noChangeArrowheads="1"/>
            </p:cNvSpPr>
            <p:nvPr/>
          </p:nvSpPr>
          <p:spPr bwMode="auto">
            <a:xfrm flipV="1">
              <a:off x="533286" y="5920406"/>
              <a:ext cx="719357" cy="579776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57" name="TextBox 57"/>
          <p:cNvSpPr txBox="1">
            <a:spLocks noChangeArrowheads="1"/>
          </p:cNvSpPr>
          <p:nvPr/>
        </p:nvSpPr>
        <p:spPr bwMode="auto">
          <a:xfrm>
            <a:off x="5202238" y="46926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sp>
        <p:nvSpPr>
          <p:cNvPr id="158" name="TextBox 57"/>
          <p:cNvSpPr txBox="1">
            <a:spLocks noChangeArrowheads="1"/>
          </p:cNvSpPr>
          <p:nvPr/>
        </p:nvSpPr>
        <p:spPr bwMode="auto">
          <a:xfrm>
            <a:off x="6650038" y="44259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59" name="Straight Connector 158"/>
          <p:cNvCxnSpPr/>
          <p:nvPr/>
        </p:nvCxnSpPr>
        <p:spPr>
          <a:xfrm>
            <a:off x="6664325" y="48339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59"/>
          <p:cNvSpPr txBox="1">
            <a:spLocks noChangeArrowheads="1"/>
          </p:cNvSpPr>
          <p:nvPr/>
        </p:nvSpPr>
        <p:spPr bwMode="auto">
          <a:xfrm>
            <a:off x="6637338" y="47450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4</a:t>
            </a:r>
          </a:p>
        </p:txBody>
      </p:sp>
      <p:grpSp>
        <p:nvGrpSpPr>
          <p:cNvPr id="10" name="Group 160"/>
          <p:cNvGrpSpPr>
            <a:grpSpLocks/>
          </p:cNvGrpSpPr>
          <p:nvPr/>
        </p:nvGrpSpPr>
        <p:grpSpPr bwMode="auto">
          <a:xfrm>
            <a:off x="6200775" y="5181600"/>
            <a:ext cx="1228725" cy="1206500"/>
            <a:chOff x="155575" y="5346700"/>
            <a:chExt cx="1469084" cy="1153482"/>
          </a:xfrm>
        </p:grpSpPr>
        <p:sp>
          <p:nvSpPr>
            <p:cNvPr id="3140" name="Freeform 56"/>
            <p:cNvSpPr>
              <a:spLocks/>
            </p:cNvSpPr>
            <p:nvPr/>
          </p:nvSpPr>
          <p:spPr bwMode="auto">
            <a:xfrm>
              <a:off x="522258" y="5351689"/>
              <a:ext cx="734777" cy="571475"/>
            </a:xfrm>
            <a:custGeom>
              <a:avLst/>
              <a:gdLst>
                <a:gd name="T0" fmla="*/ 2859 w 2477386"/>
                <a:gd name="T1" fmla="*/ 0 h 1637414"/>
                <a:gd name="T2" fmla="*/ 5694 w 2477386"/>
                <a:gd name="T3" fmla="*/ 8461 h 1637414"/>
                <a:gd name="T4" fmla="*/ 5694 w 2477386"/>
                <a:gd name="T5" fmla="*/ 8461 h 1637414"/>
                <a:gd name="T6" fmla="*/ 0 w 2477386"/>
                <a:gd name="T7" fmla="*/ 8461 h 1637414"/>
                <a:gd name="T8" fmla="*/ 0 w 2477386"/>
                <a:gd name="T9" fmla="*/ 8461 h 1637414"/>
                <a:gd name="T10" fmla="*/ 2859 w 2477386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77386"/>
                <a:gd name="T19" fmla="*/ 0 h 1637414"/>
                <a:gd name="T20" fmla="*/ 2477386 w 2477386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77386" h="1637414">
                  <a:moveTo>
                    <a:pt x="1244010" y="0"/>
                  </a:moveTo>
                  <a:lnTo>
                    <a:pt x="2477386" y="1637414"/>
                  </a:lnTo>
                  <a:lnTo>
                    <a:pt x="0" y="1637414"/>
                  </a:lnTo>
                  <a:lnTo>
                    <a:pt x="1244010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141" name="Freeform 57" descr="Horizontal brick"/>
            <p:cNvSpPr>
              <a:spLocks/>
            </p:cNvSpPr>
            <p:nvPr/>
          </p:nvSpPr>
          <p:spPr bwMode="auto">
            <a:xfrm>
              <a:off x="156516" y="5923164"/>
              <a:ext cx="731482" cy="572030"/>
            </a:xfrm>
            <a:custGeom>
              <a:avLst/>
              <a:gdLst>
                <a:gd name="T0" fmla="*/ 2829 w 2466753"/>
                <a:gd name="T1" fmla="*/ 0 h 1637414"/>
                <a:gd name="T2" fmla="*/ 5659 w 2466753"/>
                <a:gd name="T3" fmla="*/ 8544 h 1637414"/>
                <a:gd name="T4" fmla="*/ 5659 w 2466753"/>
                <a:gd name="T5" fmla="*/ 8544 h 1637414"/>
                <a:gd name="T6" fmla="*/ 0 w 2466753"/>
                <a:gd name="T7" fmla="*/ 8544 h 1637414"/>
                <a:gd name="T8" fmla="*/ 0 w 2466753"/>
                <a:gd name="T9" fmla="*/ 8544 h 1637414"/>
                <a:gd name="T10" fmla="*/ 2829 w 2466753"/>
                <a:gd name="T11" fmla="*/ 0 h 1637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66753"/>
                <a:gd name="T19" fmla="*/ 0 h 1637414"/>
                <a:gd name="T20" fmla="*/ 2466753 w 2466753"/>
                <a:gd name="T21" fmla="*/ 1637414 h 1637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66753" h="1637414">
                  <a:moveTo>
                    <a:pt x="1233376" y="0"/>
                  </a:moveTo>
                  <a:lnTo>
                    <a:pt x="2466753" y="1637414"/>
                  </a:lnTo>
                  <a:lnTo>
                    <a:pt x="0" y="1637414"/>
                  </a:lnTo>
                  <a:lnTo>
                    <a:pt x="1233376" y="0"/>
                  </a:lnTo>
                  <a:close/>
                </a:path>
              </a:pathLst>
            </a:custGeom>
            <a:pattFill prst="horzBrick">
              <a:fgClr>
                <a:srgbClr val="00FF00"/>
              </a:fgClr>
              <a:bgClr>
                <a:srgbClr val="FFFFFF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64" name="Isosceles Triangle 163"/>
            <p:cNvSpPr/>
            <p:nvPr/>
          </p:nvSpPr>
          <p:spPr>
            <a:xfrm>
              <a:off x="155575" y="5346700"/>
              <a:ext cx="1469084" cy="1150447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5" name="Isosceles Triangle 164"/>
            <p:cNvSpPr>
              <a:spLocks noChangeArrowheads="1"/>
            </p:cNvSpPr>
            <p:nvPr/>
          </p:nvSpPr>
          <p:spPr bwMode="auto">
            <a:xfrm flipV="1">
              <a:off x="533286" y="5920406"/>
              <a:ext cx="719357" cy="579776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66" name="TextBox 57"/>
          <p:cNvSpPr txBox="1">
            <a:spLocks noChangeArrowheads="1"/>
          </p:cNvSpPr>
          <p:nvPr/>
        </p:nvSpPr>
        <p:spPr bwMode="auto">
          <a:xfrm>
            <a:off x="7437438" y="5378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67" name="TextBox 57"/>
          <p:cNvSpPr txBox="1">
            <a:spLocks noChangeArrowheads="1"/>
          </p:cNvSpPr>
          <p:nvPr/>
        </p:nvSpPr>
        <p:spPr bwMode="auto">
          <a:xfrm>
            <a:off x="8174038" y="52006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68" name="Straight Connector 167"/>
          <p:cNvCxnSpPr/>
          <p:nvPr/>
        </p:nvCxnSpPr>
        <p:spPr>
          <a:xfrm>
            <a:off x="8239125" y="57737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59"/>
          <p:cNvSpPr txBox="1">
            <a:spLocks noChangeArrowheads="1"/>
          </p:cNvSpPr>
          <p:nvPr/>
        </p:nvSpPr>
        <p:spPr bwMode="auto">
          <a:xfrm>
            <a:off x="8174038" y="56594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170" name="TextBox 57"/>
          <p:cNvSpPr txBox="1">
            <a:spLocks noChangeArrowheads="1"/>
          </p:cNvSpPr>
          <p:nvPr/>
        </p:nvSpPr>
        <p:spPr bwMode="auto">
          <a:xfrm>
            <a:off x="7793038" y="5378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30" grpId="0"/>
      <p:bldP spid="31" grpId="0"/>
      <p:bldP spid="73" grpId="0"/>
      <p:bldP spid="75" grpId="0"/>
      <p:bldP spid="82" grpId="0"/>
      <p:bldP spid="112" grpId="0"/>
      <p:bldP spid="114" grpId="0"/>
      <p:bldP spid="120" grpId="0"/>
      <p:bldP spid="122" grpId="0"/>
      <p:bldP spid="128" grpId="0"/>
      <p:bldP spid="130" grpId="0"/>
      <p:bldP spid="140" grpId="0" animBg="1"/>
      <p:bldP spid="141" grpId="0" animBg="1"/>
      <p:bldP spid="142" grpId="0" animBg="1"/>
      <p:bldP spid="143" grpId="0" animBg="1"/>
      <p:bldP spid="144" grpId="0"/>
      <p:bldP spid="149" grpId="0"/>
      <p:bldP spid="151" grpId="0"/>
      <p:bldP spid="157" grpId="0"/>
      <p:bldP spid="158" grpId="0"/>
      <p:bldP spid="160" grpId="0"/>
      <p:bldP spid="166" grpId="0"/>
      <p:bldP spid="167" grpId="0"/>
      <p:bldP spid="169" grpId="0"/>
      <p:bldP spid="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6"/>
          <p:cNvSpPr>
            <a:spLocks noChangeArrowheads="1"/>
          </p:cNvSpPr>
          <p:nvPr/>
        </p:nvSpPr>
        <p:spPr bwMode="auto">
          <a:xfrm>
            <a:off x="2265363" y="530225"/>
            <a:ext cx="16541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099" name="Rectangle 60"/>
          <p:cNvSpPr>
            <a:spLocks noChangeArrowheads="1"/>
          </p:cNvSpPr>
          <p:nvPr/>
        </p:nvSpPr>
        <p:spPr bwMode="auto">
          <a:xfrm>
            <a:off x="4800600" y="495300"/>
            <a:ext cx="1895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1" name="TextBox 44"/>
          <p:cNvSpPr txBox="1">
            <a:spLocks noChangeArrowheads="1"/>
          </p:cNvSpPr>
          <p:nvPr/>
        </p:nvSpPr>
        <p:spPr bwMode="auto">
          <a:xfrm>
            <a:off x="428625" y="0"/>
            <a:ext cx="818991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multiply a whole number by a fraction.</a:t>
            </a:r>
          </a:p>
        </p:txBody>
      </p:sp>
      <p:sp>
        <p:nvSpPr>
          <p:cNvPr id="4102" name="TextBox 59"/>
          <p:cNvSpPr txBox="1">
            <a:spLocks noChangeArrowheads="1"/>
          </p:cNvSpPr>
          <p:nvPr/>
        </p:nvSpPr>
        <p:spPr bwMode="auto">
          <a:xfrm>
            <a:off x="8778875" y="0"/>
            <a:ext cx="3651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3</a:t>
            </a:r>
          </a:p>
        </p:txBody>
      </p:sp>
      <p:sp>
        <p:nvSpPr>
          <p:cNvPr id="7" name="TextBox 44"/>
          <p:cNvSpPr txBox="1">
            <a:spLocks noChangeArrowheads="1"/>
          </p:cNvSpPr>
          <p:nvPr/>
        </p:nvSpPr>
        <p:spPr bwMode="auto">
          <a:xfrm>
            <a:off x="165100" y="1917700"/>
            <a:ext cx="73279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whole number 5 into a fraction.</a:t>
            </a:r>
          </a:p>
        </p:txBody>
      </p:sp>
      <p:sp>
        <p:nvSpPr>
          <p:cNvPr id="4104" name="TextBox 57"/>
          <p:cNvSpPr txBox="1">
            <a:spLocks noChangeArrowheads="1"/>
          </p:cNvSpPr>
          <p:nvPr/>
        </p:nvSpPr>
        <p:spPr bwMode="auto">
          <a:xfrm>
            <a:off x="2611438" y="8445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676525" y="14176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TextBox 59"/>
          <p:cNvSpPr txBox="1">
            <a:spLocks noChangeArrowheads="1"/>
          </p:cNvSpPr>
          <p:nvPr/>
        </p:nvSpPr>
        <p:spPr bwMode="auto">
          <a:xfrm>
            <a:off x="26114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4107" name="TextBox 59"/>
          <p:cNvSpPr txBox="1">
            <a:spLocks noChangeArrowheads="1"/>
          </p:cNvSpPr>
          <p:nvPr/>
        </p:nvSpPr>
        <p:spPr bwMode="auto">
          <a:xfrm>
            <a:off x="1747838" y="1036638"/>
            <a:ext cx="11080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 x</a:t>
            </a:r>
          </a:p>
        </p:txBody>
      </p:sp>
      <p:sp>
        <p:nvSpPr>
          <p:cNvPr id="4108" name="TextBox 57"/>
          <p:cNvSpPr txBox="1">
            <a:spLocks noChangeArrowheads="1"/>
          </p:cNvSpPr>
          <p:nvPr/>
        </p:nvSpPr>
        <p:spPr bwMode="auto">
          <a:xfrm>
            <a:off x="3081338" y="10477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3" name="TextBox 57"/>
          <p:cNvSpPr txBox="1">
            <a:spLocks noChangeArrowheads="1"/>
          </p:cNvSpPr>
          <p:nvPr/>
        </p:nvSpPr>
        <p:spPr bwMode="auto">
          <a:xfrm>
            <a:off x="3551238" y="8826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616325" y="14557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59"/>
          <p:cNvSpPr txBox="1">
            <a:spLocks noChangeArrowheads="1"/>
          </p:cNvSpPr>
          <p:nvPr/>
        </p:nvSpPr>
        <p:spPr bwMode="auto">
          <a:xfrm>
            <a:off x="3551238" y="13414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16" name="TextBox 44"/>
          <p:cNvSpPr txBox="1">
            <a:spLocks noChangeArrowheads="1"/>
          </p:cNvSpPr>
          <p:nvPr/>
        </p:nvSpPr>
        <p:spPr bwMode="auto">
          <a:xfrm>
            <a:off x="190500" y="2400300"/>
            <a:ext cx="45085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5/1 by 1/3</a:t>
            </a:r>
          </a:p>
        </p:txBody>
      </p:sp>
      <p:sp>
        <p:nvSpPr>
          <p:cNvPr id="17" name="TextBox 59"/>
          <p:cNvSpPr txBox="1">
            <a:spLocks noChangeArrowheads="1"/>
          </p:cNvSpPr>
          <p:nvPr/>
        </p:nvSpPr>
        <p:spPr bwMode="auto">
          <a:xfrm>
            <a:off x="4097338" y="1036638"/>
            <a:ext cx="7016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8" name="TextBox 57"/>
          <p:cNvSpPr txBox="1">
            <a:spLocks noChangeArrowheads="1"/>
          </p:cNvSpPr>
          <p:nvPr/>
        </p:nvSpPr>
        <p:spPr bwMode="auto">
          <a:xfrm>
            <a:off x="4529138" y="806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594225" y="13922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59"/>
          <p:cNvSpPr txBox="1">
            <a:spLocks noChangeArrowheads="1"/>
          </p:cNvSpPr>
          <p:nvPr/>
        </p:nvSpPr>
        <p:spPr bwMode="auto">
          <a:xfrm>
            <a:off x="45672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21" name="TextBox 44"/>
          <p:cNvSpPr txBox="1">
            <a:spLocks noChangeArrowheads="1"/>
          </p:cNvSpPr>
          <p:nvPr/>
        </p:nvSpPr>
        <p:spPr bwMode="auto">
          <a:xfrm>
            <a:off x="165100" y="2844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2" name="TextBox 57"/>
          <p:cNvSpPr txBox="1">
            <a:spLocks noChangeArrowheads="1"/>
          </p:cNvSpPr>
          <p:nvPr/>
        </p:nvSpPr>
        <p:spPr bwMode="auto">
          <a:xfrm>
            <a:off x="5062538" y="1060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3" name="TextBox 57"/>
          <p:cNvSpPr txBox="1">
            <a:spLocks noChangeArrowheads="1"/>
          </p:cNvSpPr>
          <p:nvPr/>
        </p:nvSpPr>
        <p:spPr bwMode="auto">
          <a:xfrm>
            <a:off x="5507038" y="8445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sp>
        <p:nvSpPr>
          <p:cNvPr id="24" name="TextBox 44"/>
          <p:cNvSpPr txBox="1">
            <a:spLocks noChangeArrowheads="1"/>
          </p:cNvSpPr>
          <p:nvPr/>
        </p:nvSpPr>
        <p:spPr bwMode="auto">
          <a:xfrm>
            <a:off x="215900" y="3314700"/>
            <a:ext cx="58801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572125" y="14176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59"/>
          <p:cNvSpPr txBox="1">
            <a:spLocks noChangeArrowheads="1"/>
          </p:cNvSpPr>
          <p:nvPr/>
        </p:nvSpPr>
        <p:spPr bwMode="auto">
          <a:xfrm>
            <a:off x="5507038" y="13033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27" name="TextBox 57"/>
          <p:cNvSpPr txBox="1">
            <a:spLocks noChangeArrowheads="1"/>
          </p:cNvSpPr>
          <p:nvPr/>
        </p:nvSpPr>
        <p:spPr bwMode="auto">
          <a:xfrm>
            <a:off x="5964238" y="1060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8" name="TextBox 57"/>
          <p:cNvSpPr txBox="1">
            <a:spLocks noChangeArrowheads="1"/>
          </p:cNvSpPr>
          <p:nvPr/>
        </p:nvSpPr>
        <p:spPr bwMode="auto">
          <a:xfrm>
            <a:off x="6718300" y="8397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783388" y="141287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59"/>
          <p:cNvSpPr txBox="1">
            <a:spLocks noChangeArrowheads="1"/>
          </p:cNvSpPr>
          <p:nvPr/>
        </p:nvSpPr>
        <p:spPr bwMode="auto">
          <a:xfrm>
            <a:off x="6718300" y="12985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254000" y="3822700"/>
            <a:ext cx="53086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Reduce fraction, if needed</a:t>
            </a:r>
          </a:p>
        </p:txBody>
      </p:sp>
      <p:sp>
        <p:nvSpPr>
          <p:cNvPr id="40" name="TextBox 57"/>
          <p:cNvSpPr txBox="1">
            <a:spLocks noChangeArrowheads="1"/>
          </p:cNvSpPr>
          <p:nvPr/>
        </p:nvSpPr>
        <p:spPr bwMode="auto">
          <a:xfrm>
            <a:off x="6397625" y="10429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49" name="TextBox 57"/>
          <p:cNvSpPr txBox="1">
            <a:spLocks noChangeArrowheads="1"/>
          </p:cNvSpPr>
          <p:nvPr/>
        </p:nvSpPr>
        <p:spPr bwMode="auto">
          <a:xfrm>
            <a:off x="6118225" y="24130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6164263" y="2832100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9"/>
          <p:cNvSpPr txBox="1">
            <a:spLocks noChangeArrowheads="1"/>
          </p:cNvSpPr>
          <p:nvPr/>
        </p:nvSpPr>
        <p:spPr bwMode="auto">
          <a:xfrm>
            <a:off x="6137275" y="27432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5808663" y="3214688"/>
            <a:ext cx="908050" cy="931862"/>
            <a:chOff x="209550" y="5511800"/>
            <a:chExt cx="1215213" cy="965201"/>
          </a:xfrm>
        </p:grpSpPr>
        <p:sp>
          <p:nvSpPr>
            <p:cNvPr id="4176" name="Rectangle 237"/>
            <p:cNvSpPr>
              <a:spLocks noChangeArrowheads="1"/>
            </p:cNvSpPr>
            <p:nvPr/>
          </p:nvSpPr>
          <p:spPr bwMode="auto">
            <a:xfrm>
              <a:off x="209550" y="5511800"/>
              <a:ext cx="405366" cy="965200"/>
            </a:xfrm>
            <a:prstGeom prst="rect">
              <a:avLst/>
            </a:prstGeom>
            <a:solidFill>
              <a:srgbClr val="66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77" name="Rectangle 237"/>
            <p:cNvSpPr>
              <a:spLocks noChangeArrowheads="1"/>
            </p:cNvSpPr>
            <p:nvPr/>
          </p:nvSpPr>
          <p:spPr bwMode="auto">
            <a:xfrm>
              <a:off x="619612" y="5511801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78" name="Rectangle 237"/>
            <p:cNvSpPr>
              <a:spLocks noChangeArrowheads="1"/>
            </p:cNvSpPr>
            <p:nvPr/>
          </p:nvSpPr>
          <p:spPr bwMode="auto">
            <a:xfrm>
              <a:off x="1019397" y="5511800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3" name="TextBox 57"/>
          <p:cNvSpPr txBox="1">
            <a:spLocks noChangeArrowheads="1"/>
          </p:cNvSpPr>
          <p:nvPr/>
        </p:nvSpPr>
        <p:spPr bwMode="auto">
          <a:xfrm>
            <a:off x="7216775" y="23955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264400" y="28146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59"/>
          <p:cNvSpPr txBox="1">
            <a:spLocks noChangeArrowheads="1"/>
          </p:cNvSpPr>
          <p:nvPr/>
        </p:nvSpPr>
        <p:spPr bwMode="auto">
          <a:xfrm>
            <a:off x="7237413" y="27257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grpSp>
        <p:nvGrpSpPr>
          <p:cNvPr id="3" name="Group 105"/>
          <p:cNvGrpSpPr>
            <a:grpSpLocks/>
          </p:cNvGrpSpPr>
          <p:nvPr/>
        </p:nvGrpSpPr>
        <p:grpSpPr bwMode="auto">
          <a:xfrm>
            <a:off x="6907213" y="3197225"/>
            <a:ext cx="908050" cy="931863"/>
            <a:chOff x="209550" y="5511800"/>
            <a:chExt cx="1215213" cy="965201"/>
          </a:xfrm>
        </p:grpSpPr>
        <p:sp>
          <p:nvSpPr>
            <p:cNvPr id="4173" name="Rectangle 237"/>
            <p:cNvSpPr>
              <a:spLocks noChangeArrowheads="1"/>
            </p:cNvSpPr>
            <p:nvPr/>
          </p:nvSpPr>
          <p:spPr bwMode="auto">
            <a:xfrm>
              <a:off x="209550" y="5511800"/>
              <a:ext cx="405366" cy="965200"/>
            </a:xfrm>
            <a:prstGeom prst="rect">
              <a:avLst/>
            </a:prstGeom>
            <a:solidFill>
              <a:srgbClr val="66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74" name="Rectangle 237"/>
            <p:cNvSpPr>
              <a:spLocks noChangeArrowheads="1"/>
            </p:cNvSpPr>
            <p:nvPr/>
          </p:nvSpPr>
          <p:spPr bwMode="auto">
            <a:xfrm>
              <a:off x="619612" y="5511801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75" name="Rectangle 237"/>
            <p:cNvSpPr>
              <a:spLocks noChangeArrowheads="1"/>
            </p:cNvSpPr>
            <p:nvPr/>
          </p:nvSpPr>
          <p:spPr bwMode="auto">
            <a:xfrm>
              <a:off x="1019397" y="5511800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3" name="TextBox 57"/>
          <p:cNvSpPr txBox="1">
            <a:spLocks noChangeArrowheads="1"/>
          </p:cNvSpPr>
          <p:nvPr/>
        </p:nvSpPr>
        <p:spPr bwMode="auto">
          <a:xfrm>
            <a:off x="696913" y="45370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742950" y="495458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59"/>
          <p:cNvSpPr txBox="1">
            <a:spLocks noChangeArrowheads="1"/>
          </p:cNvSpPr>
          <p:nvPr/>
        </p:nvSpPr>
        <p:spPr bwMode="auto">
          <a:xfrm>
            <a:off x="715963" y="486568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387350" y="5338763"/>
            <a:ext cx="906463" cy="930275"/>
            <a:chOff x="209550" y="5511800"/>
            <a:chExt cx="1215213" cy="965201"/>
          </a:xfrm>
        </p:grpSpPr>
        <p:sp>
          <p:nvSpPr>
            <p:cNvPr id="4170" name="Rectangle 237"/>
            <p:cNvSpPr>
              <a:spLocks noChangeArrowheads="1"/>
            </p:cNvSpPr>
            <p:nvPr/>
          </p:nvSpPr>
          <p:spPr bwMode="auto">
            <a:xfrm>
              <a:off x="209550" y="5511800"/>
              <a:ext cx="405366" cy="965200"/>
            </a:xfrm>
            <a:prstGeom prst="rect">
              <a:avLst/>
            </a:prstGeom>
            <a:solidFill>
              <a:srgbClr val="66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71" name="Rectangle 237"/>
            <p:cNvSpPr>
              <a:spLocks noChangeArrowheads="1"/>
            </p:cNvSpPr>
            <p:nvPr/>
          </p:nvSpPr>
          <p:spPr bwMode="auto">
            <a:xfrm>
              <a:off x="619612" y="5511801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72" name="Rectangle 237"/>
            <p:cNvSpPr>
              <a:spLocks noChangeArrowheads="1"/>
            </p:cNvSpPr>
            <p:nvPr/>
          </p:nvSpPr>
          <p:spPr bwMode="auto">
            <a:xfrm>
              <a:off x="1019397" y="5511800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0" name="TextBox 57"/>
          <p:cNvSpPr txBox="1">
            <a:spLocks noChangeArrowheads="1"/>
          </p:cNvSpPr>
          <p:nvPr/>
        </p:nvSpPr>
        <p:spPr bwMode="auto">
          <a:xfrm>
            <a:off x="1763713" y="45402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1809750" y="4959350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59"/>
          <p:cNvSpPr txBox="1">
            <a:spLocks noChangeArrowheads="1"/>
          </p:cNvSpPr>
          <p:nvPr/>
        </p:nvSpPr>
        <p:spPr bwMode="auto">
          <a:xfrm>
            <a:off x="1782763" y="48704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grpSp>
        <p:nvGrpSpPr>
          <p:cNvPr id="6" name="Group 122"/>
          <p:cNvGrpSpPr>
            <a:grpSpLocks/>
          </p:cNvGrpSpPr>
          <p:nvPr/>
        </p:nvGrpSpPr>
        <p:grpSpPr bwMode="auto">
          <a:xfrm>
            <a:off x="1454150" y="5341938"/>
            <a:ext cx="906463" cy="931862"/>
            <a:chOff x="209550" y="5511800"/>
            <a:chExt cx="1215213" cy="965201"/>
          </a:xfrm>
        </p:grpSpPr>
        <p:sp>
          <p:nvSpPr>
            <p:cNvPr id="4167" name="Rectangle 237"/>
            <p:cNvSpPr>
              <a:spLocks noChangeArrowheads="1"/>
            </p:cNvSpPr>
            <p:nvPr/>
          </p:nvSpPr>
          <p:spPr bwMode="auto">
            <a:xfrm>
              <a:off x="209550" y="5511800"/>
              <a:ext cx="405366" cy="965200"/>
            </a:xfrm>
            <a:prstGeom prst="rect">
              <a:avLst/>
            </a:prstGeom>
            <a:solidFill>
              <a:srgbClr val="66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68" name="Rectangle 237"/>
            <p:cNvSpPr>
              <a:spLocks noChangeArrowheads="1"/>
            </p:cNvSpPr>
            <p:nvPr/>
          </p:nvSpPr>
          <p:spPr bwMode="auto">
            <a:xfrm>
              <a:off x="619612" y="5511801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69" name="Rectangle 237"/>
            <p:cNvSpPr>
              <a:spLocks noChangeArrowheads="1"/>
            </p:cNvSpPr>
            <p:nvPr/>
          </p:nvSpPr>
          <p:spPr bwMode="auto">
            <a:xfrm>
              <a:off x="1019397" y="5511800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7" name="TextBox 57"/>
          <p:cNvSpPr txBox="1">
            <a:spLocks noChangeArrowheads="1"/>
          </p:cNvSpPr>
          <p:nvPr/>
        </p:nvSpPr>
        <p:spPr bwMode="auto">
          <a:xfrm>
            <a:off x="2798763" y="45116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2844800" y="493077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59"/>
          <p:cNvSpPr txBox="1">
            <a:spLocks noChangeArrowheads="1"/>
          </p:cNvSpPr>
          <p:nvPr/>
        </p:nvSpPr>
        <p:spPr bwMode="auto">
          <a:xfrm>
            <a:off x="2817813" y="48418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grpSp>
        <p:nvGrpSpPr>
          <p:cNvPr id="8" name="Group 129"/>
          <p:cNvGrpSpPr>
            <a:grpSpLocks/>
          </p:cNvGrpSpPr>
          <p:nvPr/>
        </p:nvGrpSpPr>
        <p:grpSpPr bwMode="auto">
          <a:xfrm>
            <a:off x="2489200" y="5313363"/>
            <a:ext cx="906463" cy="931862"/>
            <a:chOff x="209550" y="5511800"/>
            <a:chExt cx="1215213" cy="965201"/>
          </a:xfrm>
        </p:grpSpPr>
        <p:sp>
          <p:nvSpPr>
            <p:cNvPr id="4164" name="Rectangle 237"/>
            <p:cNvSpPr>
              <a:spLocks noChangeArrowheads="1"/>
            </p:cNvSpPr>
            <p:nvPr/>
          </p:nvSpPr>
          <p:spPr bwMode="auto">
            <a:xfrm>
              <a:off x="209550" y="5511800"/>
              <a:ext cx="405366" cy="965200"/>
            </a:xfrm>
            <a:prstGeom prst="rect">
              <a:avLst/>
            </a:prstGeom>
            <a:solidFill>
              <a:srgbClr val="66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65" name="Rectangle 237"/>
            <p:cNvSpPr>
              <a:spLocks noChangeArrowheads="1"/>
            </p:cNvSpPr>
            <p:nvPr/>
          </p:nvSpPr>
          <p:spPr bwMode="auto">
            <a:xfrm>
              <a:off x="619612" y="5511801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66" name="Rectangle 237"/>
            <p:cNvSpPr>
              <a:spLocks noChangeArrowheads="1"/>
            </p:cNvSpPr>
            <p:nvPr/>
          </p:nvSpPr>
          <p:spPr bwMode="auto">
            <a:xfrm>
              <a:off x="1019397" y="5511800"/>
              <a:ext cx="405366" cy="96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34" name="TextBox 57"/>
          <p:cNvSpPr txBox="1">
            <a:spLocks noChangeArrowheads="1"/>
          </p:cNvSpPr>
          <p:nvPr/>
        </p:nvSpPr>
        <p:spPr bwMode="auto">
          <a:xfrm>
            <a:off x="3436938" y="54451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43" name="TextBox 57"/>
          <p:cNvSpPr txBox="1">
            <a:spLocks noChangeArrowheads="1"/>
          </p:cNvSpPr>
          <p:nvPr/>
        </p:nvSpPr>
        <p:spPr bwMode="auto">
          <a:xfrm>
            <a:off x="4248150" y="4722813"/>
            <a:ext cx="3968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b="1"/>
              <a:t>1</a:t>
            </a:r>
          </a:p>
        </p:txBody>
      </p:sp>
      <p:sp>
        <p:nvSpPr>
          <p:cNvPr id="147" name="Rectangle 237"/>
          <p:cNvSpPr>
            <a:spLocks noChangeArrowheads="1"/>
          </p:cNvSpPr>
          <p:nvPr/>
        </p:nvSpPr>
        <p:spPr bwMode="auto">
          <a:xfrm>
            <a:off x="3963988" y="5316538"/>
            <a:ext cx="303212" cy="931862"/>
          </a:xfrm>
          <a:prstGeom prst="rect">
            <a:avLst/>
          </a:prstGeom>
          <a:solidFill>
            <a:srgbClr val="66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0" name="Rectangle 237"/>
          <p:cNvSpPr>
            <a:spLocks noChangeArrowheads="1"/>
          </p:cNvSpPr>
          <p:nvPr/>
        </p:nvSpPr>
        <p:spPr bwMode="auto">
          <a:xfrm>
            <a:off x="4265613" y="5311775"/>
            <a:ext cx="301625" cy="931863"/>
          </a:xfrm>
          <a:prstGeom prst="rect">
            <a:avLst/>
          </a:prstGeom>
          <a:solidFill>
            <a:srgbClr val="66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1" name="Rectangle 237"/>
          <p:cNvSpPr>
            <a:spLocks noChangeArrowheads="1"/>
          </p:cNvSpPr>
          <p:nvPr/>
        </p:nvSpPr>
        <p:spPr bwMode="auto">
          <a:xfrm>
            <a:off x="4567238" y="5314950"/>
            <a:ext cx="301625" cy="931863"/>
          </a:xfrm>
          <a:prstGeom prst="rect">
            <a:avLst/>
          </a:prstGeom>
          <a:solidFill>
            <a:srgbClr val="66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2" name="Rectangle 237"/>
          <p:cNvSpPr>
            <a:spLocks noChangeArrowheads="1"/>
          </p:cNvSpPr>
          <p:nvPr/>
        </p:nvSpPr>
        <p:spPr bwMode="auto">
          <a:xfrm>
            <a:off x="5048250" y="5305425"/>
            <a:ext cx="303213" cy="931863"/>
          </a:xfrm>
          <a:prstGeom prst="rect">
            <a:avLst/>
          </a:prstGeom>
          <a:solidFill>
            <a:srgbClr val="66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" name="Rectangle 237"/>
          <p:cNvSpPr>
            <a:spLocks noChangeArrowheads="1"/>
          </p:cNvSpPr>
          <p:nvPr/>
        </p:nvSpPr>
        <p:spPr bwMode="auto">
          <a:xfrm>
            <a:off x="5349875" y="5308600"/>
            <a:ext cx="301625" cy="931863"/>
          </a:xfrm>
          <a:prstGeom prst="rect">
            <a:avLst/>
          </a:prstGeom>
          <a:solidFill>
            <a:srgbClr val="66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" name="Rectangle 237"/>
          <p:cNvSpPr>
            <a:spLocks noChangeArrowheads="1"/>
          </p:cNvSpPr>
          <p:nvPr/>
        </p:nvSpPr>
        <p:spPr bwMode="auto">
          <a:xfrm>
            <a:off x="5649913" y="5303838"/>
            <a:ext cx="303212" cy="9318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5" name="TextBox 57"/>
          <p:cNvSpPr txBox="1">
            <a:spLocks noChangeArrowheads="1"/>
          </p:cNvSpPr>
          <p:nvPr/>
        </p:nvSpPr>
        <p:spPr bwMode="auto">
          <a:xfrm>
            <a:off x="5365750" y="45513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156" name="Straight Connector 155"/>
          <p:cNvCxnSpPr/>
          <p:nvPr/>
        </p:nvCxnSpPr>
        <p:spPr>
          <a:xfrm>
            <a:off x="5411788" y="49704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59"/>
          <p:cNvSpPr txBox="1">
            <a:spLocks noChangeArrowheads="1"/>
          </p:cNvSpPr>
          <p:nvPr/>
        </p:nvSpPr>
        <p:spPr bwMode="auto">
          <a:xfrm>
            <a:off x="5384800" y="48815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158" name="TextBox 57"/>
          <p:cNvSpPr txBox="1">
            <a:spLocks noChangeArrowheads="1"/>
          </p:cNvSpPr>
          <p:nvPr/>
        </p:nvSpPr>
        <p:spPr bwMode="auto">
          <a:xfrm>
            <a:off x="6056313" y="5410200"/>
            <a:ext cx="3968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b="1"/>
              <a:t>1</a:t>
            </a:r>
          </a:p>
        </p:txBody>
      </p:sp>
      <p:sp>
        <p:nvSpPr>
          <p:cNvPr id="159" name="TextBox 57"/>
          <p:cNvSpPr txBox="1">
            <a:spLocks noChangeArrowheads="1"/>
          </p:cNvSpPr>
          <p:nvPr/>
        </p:nvSpPr>
        <p:spPr bwMode="auto">
          <a:xfrm>
            <a:off x="6372225" y="53514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160" name="Straight Connector 159"/>
          <p:cNvCxnSpPr/>
          <p:nvPr/>
        </p:nvCxnSpPr>
        <p:spPr>
          <a:xfrm>
            <a:off x="6418263" y="57705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59"/>
          <p:cNvSpPr txBox="1">
            <a:spLocks noChangeArrowheads="1"/>
          </p:cNvSpPr>
          <p:nvPr/>
        </p:nvSpPr>
        <p:spPr bwMode="auto">
          <a:xfrm>
            <a:off x="6391275" y="56816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30" grpId="0"/>
      <p:bldP spid="31" grpId="0"/>
      <p:bldP spid="40" grpId="0"/>
      <p:bldP spid="49" grpId="0"/>
      <p:bldP spid="51" grpId="0"/>
      <p:bldP spid="103" grpId="0"/>
      <p:bldP spid="105" grpId="0"/>
      <p:bldP spid="113" grpId="0"/>
      <p:bldP spid="115" grpId="0"/>
      <p:bldP spid="120" grpId="0"/>
      <p:bldP spid="122" grpId="0"/>
      <p:bldP spid="127" grpId="0"/>
      <p:bldP spid="129" grpId="0"/>
      <p:bldP spid="134" grpId="0"/>
      <p:bldP spid="143" grpId="0"/>
      <p:bldP spid="147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/>
      <p:bldP spid="157" grpId="0"/>
      <p:bldP spid="158" grpId="0"/>
      <p:bldP spid="159" grpId="0"/>
      <p:bldP spid="1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762000" y="5389563"/>
            <a:ext cx="381000" cy="625475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>
          <a:xfrm rot="2242269">
            <a:off x="895350" y="5564188"/>
            <a:ext cx="409575" cy="655637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Freeform 58" descr="80%"/>
          <p:cNvSpPr>
            <a:spLocks/>
          </p:cNvSpPr>
          <p:nvPr/>
        </p:nvSpPr>
        <p:spPr bwMode="auto">
          <a:xfrm>
            <a:off x="163513" y="5516563"/>
            <a:ext cx="600075" cy="506412"/>
          </a:xfrm>
          <a:custGeom>
            <a:avLst/>
            <a:gdLst>
              <a:gd name="T0" fmla="*/ 31739 w 1637414"/>
              <a:gd name="T1" fmla="*/ 0 h 1329070"/>
              <a:gd name="T2" fmla="*/ 27056 w 1637414"/>
              <a:gd name="T3" fmla="*/ 4117 h 1329070"/>
              <a:gd name="T4" fmla="*/ 25495 w 1637414"/>
              <a:gd name="T5" fmla="*/ 5881 h 1329070"/>
              <a:gd name="T6" fmla="*/ 23934 w 1637414"/>
              <a:gd name="T7" fmla="*/ 7645 h 1329070"/>
              <a:gd name="T8" fmla="*/ 22373 w 1637414"/>
              <a:gd name="T9" fmla="*/ 8822 h 1329070"/>
              <a:gd name="T10" fmla="*/ 21333 w 1637414"/>
              <a:gd name="T11" fmla="*/ 9998 h 1329070"/>
              <a:gd name="T12" fmla="*/ 19772 w 1637414"/>
              <a:gd name="T13" fmla="*/ 11762 h 1329070"/>
              <a:gd name="T14" fmla="*/ 18211 w 1637414"/>
              <a:gd name="T15" fmla="*/ 13526 h 1329070"/>
              <a:gd name="T16" fmla="*/ 17170 w 1637414"/>
              <a:gd name="T17" fmla="*/ 15291 h 1329070"/>
              <a:gd name="T18" fmla="*/ 16129 w 1637414"/>
              <a:gd name="T19" fmla="*/ 16467 h 1329070"/>
              <a:gd name="T20" fmla="*/ 14569 w 1637414"/>
              <a:gd name="T21" fmla="*/ 18819 h 1329070"/>
              <a:gd name="T22" fmla="*/ 13008 w 1637414"/>
              <a:gd name="T23" fmla="*/ 19996 h 1329070"/>
              <a:gd name="T24" fmla="*/ 11447 w 1637414"/>
              <a:gd name="T25" fmla="*/ 22936 h 1329070"/>
              <a:gd name="T26" fmla="*/ 10406 w 1637414"/>
              <a:gd name="T27" fmla="*/ 25288 h 1329070"/>
              <a:gd name="T28" fmla="*/ 8845 w 1637414"/>
              <a:gd name="T29" fmla="*/ 27053 h 1329070"/>
              <a:gd name="T30" fmla="*/ 8325 w 1637414"/>
              <a:gd name="T31" fmla="*/ 28817 h 1329070"/>
              <a:gd name="T32" fmla="*/ 6764 w 1637414"/>
              <a:gd name="T33" fmla="*/ 31757 h 1329070"/>
              <a:gd name="T34" fmla="*/ 5203 w 1637414"/>
              <a:gd name="T35" fmla="*/ 34110 h 1329070"/>
              <a:gd name="T36" fmla="*/ 4162 w 1637414"/>
              <a:gd name="T37" fmla="*/ 36462 h 1329070"/>
              <a:gd name="T38" fmla="*/ 3642 w 1637414"/>
              <a:gd name="T39" fmla="*/ 38814 h 1329070"/>
              <a:gd name="T40" fmla="*/ 2081 w 1637414"/>
              <a:gd name="T41" fmla="*/ 41755 h 1329070"/>
              <a:gd name="T42" fmla="*/ 1561 w 1637414"/>
              <a:gd name="T43" fmla="*/ 43519 h 1329070"/>
              <a:gd name="T44" fmla="*/ 1040 w 1637414"/>
              <a:gd name="T45" fmla="*/ 45871 h 1329070"/>
              <a:gd name="T46" fmla="*/ 0 w 1637414"/>
              <a:gd name="T47" fmla="*/ 48812 h 1329070"/>
              <a:gd name="T48" fmla="*/ 0 w 1637414"/>
              <a:gd name="T49" fmla="*/ 48812 h 1329070"/>
              <a:gd name="T50" fmla="*/ 80127 w 1637414"/>
              <a:gd name="T51" fmla="*/ 73512 h 1329070"/>
              <a:gd name="T52" fmla="*/ 80127 w 1637414"/>
              <a:gd name="T53" fmla="*/ 73512 h 13290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7414"/>
              <a:gd name="T82" fmla="*/ 0 h 1329070"/>
              <a:gd name="T83" fmla="*/ 1637414 w 1637414"/>
              <a:gd name="T84" fmla="*/ 1329070 h 13290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7414" h="1329070">
                <a:moveTo>
                  <a:pt x="648586" y="0"/>
                </a:moveTo>
                <a:cubicBezTo>
                  <a:pt x="611372" y="28353"/>
                  <a:pt x="574158" y="56707"/>
                  <a:pt x="552893" y="74428"/>
                </a:cubicBezTo>
                <a:cubicBezTo>
                  <a:pt x="531628" y="92149"/>
                  <a:pt x="520995" y="106326"/>
                  <a:pt x="520995" y="106326"/>
                </a:cubicBezTo>
                <a:cubicBezTo>
                  <a:pt x="510362" y="116959"/>
                  <a:pt x="499730" y="129364"/>
                  <a:pt x="489097" y="138224"/>
                </a:cubicBezTo>
                <a:cubicBezTo>
                  <a:pt x="478465" y="147085"/>
                  <a:pt x="466060" y="152401"/>
                  <a:pt x="457200" y="159489"/>
                </a:cubicBezTo>
                <a:cubicBezTo>
                  <a:pt x="448340" y="166577"/>
                  <a:pt x="435935" y="180754"/>
                  <a:pt x="435935" y="180754"/>
                </a:cubicBezTo>
                <a:lnTo>
                  <a:pt x="404037" y="212652"/>
                </a:lnTo>
                <a:cubicBezTo>
                  <a:pt x="393404" y="223284"/>
                  <a:pt x="381000" y="233917"/>
                  <a:pt x="372139" y="244549"/>
                </a:cubicBezTo>
                <a:cubicBezTo>
                  <a:pt x="363279" y="255182"/>
                  <a:pt x="357962" y="267586"/>
                  <a:pt x="350874" y="276447"/>
                </a:cubicBezTo>
                <a:cubicBezTo>
                  <a:pt x="343786" y="285308"/>
                  <a:pt x="338470" y="287080"/>
                  <a:pt x="329609" y="297712"/>
                </a:cubicBezTo>
                <a:cubicBezTo>
                  <a:pt x="320749" y="308345"/>
                  <a:pt x="308343" y="329610"/>
                  <a:pt x="297711" y="340242"/>
                </a:cubicBezTo>
                <a:cubicBezTo>
                  <a:pt x="287079" y="350874"/>
                  <a:pt x="276446" y="349102"/>
                  <a:pt x="265814" y="361507"/>
                </a:cubicBezTo>
                <a:cubicBezTo>
                  <a:pt x="255182" y="373912"/>
                  <a:pt x="242776" y="398721"/>
                  <a:pt x="233916" y="414670"/>
                </a:cubicBezTo>
                <a:cubicBezTo>
                  <a:pt x="225056" y="430619"/>
                  <a:pt x="221511" y="444795"/>
                  <a:pt x="212651" y="457200"/>
                </a:cubicBezTo>
                <a:cubicBezTo>
                  <a:pt x="203791" y="469605"/>
                  <a:pt x="187841" y="478465"/>
                  <a:pt x="180753" y="489098"/>
                </a:cubicBezTo>
                <a:cubicBezTo>
                  <a:pt x="173665" y="499731"/>
                  <a:pt x="177209" y="506819"/>
                  <a:pt x="170121" y="520996"/>
                </a:cubicBezTo>
                <a:cubicBezTo>
                  <a:pt x="163033" y="535173"/>
                  <a:pt x="148856" y="558210"/>
                  <a:pt x="138223" y="574159"/>
                </a:cubicBezTo>
                <a:cubicBezTo>
                  <a:pt x="127590" y="590108"/>
                  <a:pt x="115186" y="602512"/>
                  <a:pt x="106325" y="616689"/>
                </a:cubicBezTo>
                <a:cubicBezTo>
                  <a:pt x="97465" y="630866"/>
                  <a:pt x="90376" y="645042"/>
                  <a:pt x="85060" y="659219"/>
                </a:cubicBezTo>
                <a:cubicBezTo>
                  <a:pt x="79744" y="673396"/>
                  <a:pt x="81516" y="685800"/>
                  <a:pt x="74428" y="701749"/>
                </a:cubicBezTo>
                <a:cubicBezTo>
                  <a:pt x="67340" y="717698"/>
                  <a:pt x="49618" y="740735"/>
                  <a:pt x="42530" y="754912"/>
                </a:cubicBezTo>
                <a:cubicBezTo>
                  <a:pt x="35442" y="769089"/>
                  <a:pt x="35441" y="774405"/>
                  <a:pt x="31897" y="786810"/>
                </a:cubicBezTo>
                <a:cubicBezTo>
                  <a:pt x="28353" y="799215"/>
                  <a:pt x="26581" y="813391"/>
                  <a:pt x="21265" y="829340"/>
                </a:cubicBezTo>
                <a:cubicBezTo>
                  <a:pt x="15949" y="845289"/>
                  <a:pt x="0" y="882503"/>
                  <a:pt x="0" y="882503"/>
                </a:cubicBezTo>
                <a:lnTo>
                  <a:pt x="1637414" y="1329070"/>
                </a:lnTo>
              </a:path>
            </a:pathLst>
          </a:custGeom>
          <a:noFill/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" name="Freeform 19" descr="80%"/>
          <p:cNvSpPr>
            <a:spLocks/>
          </p:cNvSpPr>
          <p:nvPr/>
        </p:nvSpPr>
        <p:spPr bwMode="auto">
          <a:xfrm>
            <a:off x="400050" y="5392738"/>
            <a:ext cx="377825" cy="619125"/>
          </a:xfrm>
          <a:custGeom>
            <a:avLst/>
            <a:gdLst>
              <a:gd name="T0" fmla="*/ 50855 w 1031358"/>
              <a:gd name="T1" fmla="*/ 99 h 1617921"/>
              <a:gd name="T2" fmla="*/ 48233 w 1031358"/>
              <a:gd name="T3" fmla="*/ 99 h 1617921"/>
              <a:gd name="T4" fmla="*/ 45612 w 1031358"/>
              <a:gd name="T5" fmla="*/ 99 h 1617921"/>
              <a:gd name="T6" fmla="*/ 41942 w 1031358"/>
              <a:gd name="T7" fmla="*/ 699 h 1617921"/>
              <a:gd name="T8" fmla="*/ 37224 w 1031358"/>
              <a:gd name="T9" fmla="*/ 699 h 1617921"/>
              <a:gd name="T10" fmla="*/ 33554 w 1031358"/>
              <a:gd name="T11" fmla="*/ 1298 h 1617921"/>
              <a:gd name="T12" fmla="*/ 28835 w 1031358"/>
              <a:gd name="T13" fmla="*/ 3094 h 1617921"/>
              <a:gd name="T14" fmla="*/ 25165 w 1031358"/>
              <a:gd name="T15" fmla="*/ 4292 h 1617921"/>
              <a:gd name="T16" fmla="*/ 22544 w 1031358"/>
              <a:gd name="T17" fmla="*/ 5490 h 1617921"/>
              <a:gd name="T18" fmla="*/ 19923 w 1031358"/>
              <a:gd name="T19" fmla="*/ 6089 h 1617921"/>
              <a:gd name="T20" fmla="*/ 16253 w 1031358"/>
              <a:gd name="T21" fmla="*/ 7287 h 1617921"/>
              <a:gd name="T22" fmla="*/ 14680 w 1031358"/>
              <a:gd name="T23" fmla="*/ 7886 h 1617921"/>
              <a:gd name="T24" fmla="*/ 12583 w 1031358"/>
              <a:gd name="T25" fmla="*/ 9083 h 1617921"/>
              <a:gd name="T26" fmla="*/ 10486 w 1031358"/>
              <a:gd name="T27" fmla="*/ 10880 h 1617921"/>
              <a:gd name="T28" fmla="*/ 7340 w 1031358"/>
              <a:gd name="T29" fmla="*/ 12677 h 1617921"/>
              <a:gd name="T30" fmla="*/ 4718 w 1031358"/>
              <a:gd name="T31" fmla="*/ 14474 h 1617921"/>
              <a:gd name="T32" fmla="*/ 2622 w 1031358"/>
              <a:gd name="T33" fmla="*/ 15672 h 1617921"/>
              <a:gd name="T34" fmla="*/ 0 w 1031358"/>
              <a:gd name="T35" fmla="*/ 18067 h 1617921"/>
              <a:gd name="T36" fmla="*/ 0 w 1031358"/>
              <a:gd name="T37" fmla="*/ 18067 h 1617921"/>
              <a:gd name="T38" fmla="*/ 48233 w 1031358"/>
              <a:gd name="T39" fmla="*/ 91135 h 1617921"/>
              <a:gd name="T40" fmla="*/ 48233 w 1031358"/>
              <a:gd name="T41" fmla="*/ 91135 h 161792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1358"/>
              <a:gd name="T64" fmla="*/ 0 h 1617921"/>
              <a:gd name="T65" fmla="*/ 1031358 w 1031358"/>
              <a:gd name="T66" fmla="*/ 1617921 h 161792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1358" h="1617921">
                <a:moveTo>
                  <a:pt x="1031358" y="1772"/>
                </a:moveTo>
                <a:lnTo>
                  <a:pt x="978195" y="1772"/>
                </a:lnTo>
                <a:cubicBezTo>
                  <a:pt x="960474" y="1772"/>
                  <a:pt x="946298" y="0"/>
                  <a:pt x="925033" y="1772"/>
                </a:cubicBezTo>
                <a:cubicBezTo>
                  <a:pt x="903768" y="3544"/>
                  <a:pt x="878958" y="10632"/>
                  <a:pt x="850605" y="12404"/>
                </a:cubicBezTo>
                <a:cubicBezTo>
                  <a:pt x="822252" y="14176"/>
                  <a:pt x="783265" y="10632"/>
                  <a:pt x="754912" y="12404"/>
                </a:cubicBezTo>
                <a:cubicBezTo>
                  <a:pt x="726559" y="14176"/>
                  <a:pt x="708838" y="15949"/>
                  <a:pt x="680484" y="23037"/>
                </a:cubicBezTo>
                <a:cubicBezTo>
                  <a:pt x="652131" y="30126"/>
                  <a:pt x="613145" y="46075"/>
                  <a:pt x="584791" y="54935"/>
                </a:cubicBezTo>
                <a:cubicBezTo>
                  <a:pt x="556438" y="63796"/>
                  <a:pt x="531628" y="69112"/>
                  <a:pt x="510363" y="76200"/>
                </a:cubicBezTo>
                <a:cubicBezTo>
                  <a:pt x="489098" y="83288"/>
                  <a:pt x="474921" y="92149"/>
                  <a:pt x="457200" y="97465"/>
                </a:cubicBezTo>
                <a:cubicBezTo>
                  <a:pt x="439479" y="102781"/>
                  <a:pt x="425302" y="102781"/>
                  <a:pt x="404037" y="108097"/>
                </a:cubicBezTo>
                <a:cubicBezTo>
                  <a:pt x="382772" y="113413"/>
                  <a:pt x="347330" y="124047"/>
                  <a:pt x="329609" y="129363"/>
                </a:cubicBezTo>
                <a:cubicBezTo>
                  <a:pt x="311888" y="134679"/>
                  <a:pt x="310116" y="134679"/>
                  <a:pt x="297712" y="139995"/>
                </a:cubicBezTo>
                <a:cubicBezTo>
                  <a:pt x="285308" y="145311"/>
                  <a:pt x="269359" y="152400"/>
                  <a:pt x="255182" y="161260"/>
                </a:cubicBezTo>
                <a:cubicBezTo>
                  <a:pt x="241005" y="170120"/>
                  <a:pt x="230372" y="182525"/>
                  <a:pt x="212651" y="193158"/>
                </a:cubicBezTo>
                <a:cubicBezTo>
                  <a:pt x="194930" y="203791"/>
                  <a:pt x="168349" y="214424"/>
                  <a:pt x="148856" y="225056"/>
                </a:cubicBezTo>
                <a:cubicBezTo>
                  <a:pt x="129363" y="235688"/>
                  <a:pt x="111642" y="248093"/>
                  <a:pt x="95693" y="256953"/>
                </a:cubicBezTo>
                <a:cubicBezTo>
                  <a:pt x="79744" y="265813"/>
                  <a:pt x="69112" y="267585"/>
                  <a:pt x="53163" y="278218"/>
                </a:cubicBezTo>
                <a:cubicBezTo>
                  <a:pt x="37214" y="288851"/>
                  <a:pt x="0" y="320749"/>
                  <a:pt x="0" y="320749"/>
                </a:cubicBezTo>
                <a:lnTo>
                  <a:pt x="978195" y="1617921"/>
                </a:lnTo>
              </a:path>
            </a:pathLst>
          </a:custGeom>
          <a:solidFill>
            <a:schemeClr val="bg1"/>
          </a:solidFill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" name="Freeform 60" descr="80%"/>
          <p:cNvSpPr>
            <a:spLocks/>
          </p:cNvSpPr>
          <p:nvPr/>
        </p:nvSpPr>
        <p:spPr bwMode="auto">
          <a:xfrm>
            <a:off x="142875" y="5856288"/>
            <a:ext cx="614363" cy="333375"/>
          </a:xfrm>
          <a:custGeom>
            <a:avLst/>
            <a:gdLst>
              <a:gd name="T0" fmla="*/ 2674 w 1681716"/>
              <a:gd name="T1" fmla="*/ 0 h 871870"/>
              <a:gd name="T2" fmla="*/ 1639 w 1681716"/>
              <a:gd name="T3" fmla="*/ 4733 h 871870"/>
              <a:gd name="T4" fmla="*/ 1121 w 1681716"/>
              <a:gd name="T5" fmla="*/ 8873 h 871870"/>
              <a:gd name="T6" fmla="*/ 604 w 1681716"/>
              <a:gd name="T7" fmla="*/ 13014 h 871870"/>
              <a:gd name="T8" fmla="*/ 86 w 1681716"/>
              <a:gd name="T9" fmla="*/ 17155 h 871870"/>
              <a:gd name="T10" fmla="*/ 86 w 1681716"/>
              <a:gd name="T11" fmla="*/ 20112 h 871870"/>
              <a:gd name="T12" fmla="*/ 86 w 1681716"/>
              <a:gd name="T13" fmla="*/ 23070 h 871870"/>
              <a:gd name="T14" fmla="*/ 86 w 1681716"/>
              <a:gd name="T15" fmla="*/ 24845 h 871870"/>
              <a:gd name="T16" fmla="*/ 86 w 1681716"/>
              <a:gd name="T17" fmla="*/ 28394 h 871870"/>
              <a:gd name="T18" fmla="*/ 604 w 1681716"/>
              <a:gd name="T19" fmla="*/ 31352 h 871870"/>
              <a:gd name="T20" fmla="*/ 1121 w 1681716"/>
              <a:gd name="T21" fmla="*/ 34309 h 871870"/>
              <a:gd name="T22" fmla="*/ 1121 w 1681716"/>
              <a:gd name="T23" fmla="*/ 37267 h 871870"/>
              <a:gd name="T24" fmla="*/ 1639 w 1681716"/>
              <a:gd name="T25" fmla="*/ 40225 h 871870"/>
              <a:gd name="T26" fmla="*/ 2156 w 1681716"/>
              <a:gd name="T27" fmla="*/ 43182 h 871870"/>
              <a:gd name="T28" fmla="*/ 2674 w 1681716"/>
              <a:gd name="T29" fmla="*/ 46140 h 871870"/>
              <a:gd name="T30" fmla="*/ 3709 w 1681716"/>
              <a:gd name="T31" fmla="*/ 48506 h 871870"/>
              <a:gd name="T32" fmla="*/ 3709 w 1681716"/>
              <a:gd name="T33" fmla="*/ 48506 h 871870"/>
              <a:gd name="T34" fmla="*/ 81849 w 1681716"/>
              <a:gd name="T35" fmla="*/ 24845 h 8718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81716"/>
              <a:gd name="T55" fmla="*/ 0 h 871870"/>
              <a:gd name="T56" fmla="*/ 1681716 w 1681716"/>
              <a:gd name="T57" fmla="*/ 871870 h 87187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81716" h="871870">
                <a:moveTo>
                  <a:pt x="54935" y="0"/>
                </a:moveTo>
                <a:cubicBezTo>
                  <a:pt x="46960" y="29240"/>
                  <a:pt x="38986" y="58480"/>
                  <a:pt x="33670" y="85061"/>
                </a:cubicBezTo>
                <a:cubicBezTo>
                  <a:pt x="28354" y="111643"/>
                  <a:pt x="23037" y="159489"/>
                  <a:pt x="23037" y="159489"/>
                </a:cubicBezTo>
                <a:lnTo>
                  <a:pt x="12405" y="233917"/>
                </a:lnTo>
                <a:cubicBezTo>
                  <a:pt x="8861" y="258726"/>
                  <a:pt x="3544" y="287080"/>
                  <a:pt x="1772" y="308345"/>
                </a:cubicBezTo>
                <a:cubicBezTo>
                  <a:pt x="0" y="329610"/>
                  <a:pt x="1772" y="361507"/>
                  <a:pt x="1772" y="361507"/>
                </a:cubicBezTo>
                <a:lnTo>
                  <a:pt x="1772" y="414670"/>
                </a:lnTo>
                <a:lnTo>
                  <a:pt x="1772" y="446568"/>
                </a:lnTo>
                <a:cubicBezTo>
                  <a:pt x="1772" y="462517"/>
                  <a:pt x="0" y="490870"/>
                  <a:pt x="1772" y="510363"/>
                </a:cubicBezTo>
                <a:cubicBezTo>
                  <a:pt x="3544" y="529856"/>
                  <a:pt x="12405" y="563526"/>
                  <a:pt x="12405" y="563526"/>
                </a:cubicBezTo>
                <a:cubicBezTo>
                  <a:pt x="15949" y="581247"/>
                  <a:pt x="21265" y="598968"/>
                  <a:pt x="23037" y="616689"/>
                </a:cubicBezTo>
                <a:cubicBezTo>
                  <a:pt x="24809" y="634410"/>
                  <a:pt x="21265" y="652131"/>
                  <a:pt x="23037" y="669852"/>
                </a:cubicBezTo>
                <a:cubicBezTo>
                  <a:pt x="24809" y="687573"/>
                  <a:pt x="33670" y="723014"/>
                  <a:pt x="33670" y="723014"/>
                </a:cubicBezTo>
                <a:lnTo>
                  <a:pt x="44303" y="776177"/>
                </a:lnTo>
                <a:cubicBezTo>
                  <a:pt x="47847" y="793898"/>
                  <a:pt x="49619" y="813391"/>
                  <a:pt x="54935" y="829340"/>
                </a:cubicBezTo>
                <a:cubicBezTo>
                  <a:pt x="60251" y="845289"/>
                  <a:pt x="76200" y="871870"/>
                  <a:pt x="76200" y="871870"/>
                </a:cubicBezTo>
                <a:lnTo>
                  <a:pt x="1681716" y="446568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265907" y="5638006"/>
            <a:ext cx="1004888" cy="758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320000" flipH="1">
            <a:off x="132556" y="6019007"/>
            <a:ext cx="12588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269875" y="5653088"/>
            <a:ext cx="992188" cy="7540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68" descr="80%"/>
          <p:cNvSpPr>
            <a:spLocks/>
          </p:cNvSpPr>
          <p:nvPr/>
        </p:nvSpPr>
        <p:spPr bwMode="auto">
          <a:xfrm>
            <a:off x="757238" y="5832475"/>
            <a:ext cx="639762" cy="357188"/>
          </a:xfrm>
          <a:custGeom>
            <a:avLst/>
            <a:gdLst>
              <a:gd name="T0" fmla="*/ 82335 w 1745512"/>
              <a:gd name="T1" fmla="*/ 0 h 935665"/>
              <a:gd name="T2" fmla="*/ 84432 w 1745512"/>
              <a:gd name="T3" fmla="*/ 5881 h 935665"/>
              <a:gd name="T4" fmla="*/ 84957 w 1745512"/>
              <a:gd name="T5" fmla="*/ 9409 h 935665"/>
              <a:gd name="T6" fmla="*/ 85481 w 1745512"/>
              <a:gd name="T7" fmla="*/ 12938 h 935665"/>
              <a:gd name="T8" fmla="*/ 85481 w 1745512"/>
              <a:gd name="T9" fmla="*/ 17643 h 935665"/>
              <a:gd name="T10" fmla="*/ 86006 w 1745512"/>
              <a:gd name="T11" fmla="*/ 22348 h 935665"/>
              <a:gd name="T12" fmla="*/ 86006 w 1745512"/>
              <a:gd name="T13" fmla="*/ 27640 h 935665"/>
              <a:gd name="T14" fmla="*/ 86006 w 1745512"/>
              <a:gd name="T15" fmla="*/ 31757 h 935665"/>
              <a:gd name="T16" fmla="*/ 86006 w 1745512"/>
              <a:gd name="T17" fmla="*/ 34697 h 935665"/>
              <a:gd name="T18" fmla="*/ 85481 w 1745512"/>
              <a:gd name="T19" fmla="*/ 37050 h 935665"/>
              <a:gd name="T20" fmla="*/ 85481 w 1745512"/>
              <a:gd name="T21" fmla="*/ 41167 h 935665"/>
              <a:gd name="T22" fmla="*/ 84432 w 1745512"/>
              <a:gd name="T23" fmla="*/ 44695 h 935665"/>
              <a:gd name="T24" fmla="*/ 84432 w 1745512"/>
              <a:gd name="T25" fmla="*/ 47635 h 935665"/>
              <a:gd name="T26" fmla="*/ 83384 w 1745512"/>
              <a:gd name="T27" fmla="*/ 49400 h 935665"/>
              <a:gd name="T28" fmla="*/ 83384 w 1745512"/>
              <a:gd name="T29" fmla="*/ 51752 h 935665"/>
              <a:gd name="T30" fmla="*/ 83384 w 1745512"/>
              <a:gd name="T31" fmla="*/ 51752 h 935665"/>
              <a:gd name="T32" fmla="*/ 0 w 1745512"/>
              <a:gd name="T33" fmla="*/ 27640 h 9356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45512"/>
              <a:gd name="T52" fmla="*/ 0 h 935665"/>
              <a:gd name="T53" fmla="*/ 1745512 w 1745512"/>
              <a:gd name="T54" fmla="*/ 935665 h 9356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45512" h="935665">
                <a:moveTo>
                  <a:pt x="1669312" y="0"/>
                </a:moveTo>
                <a:cubicBezTo>
                  <a:pt x="1686147" y="38986"/>
                  <a:pt x="1702982" y="77973"/>
                  <a:pt x="1711842" y="106326"/>
                </a:cubicBezTo>
                <a:cubicBezTo>
                  <a:pt x="1720703" y="134680"/>
                  <a:pt x="1722475" y="170121"/>
                  <a:pt x="1722475" y="170121"/>
                </a:cubicBezTo>
                <a:cubicBezTo>
                  <a:pt x="1726019" y="191386"/>
                  <a:pt x="1731335" y="209107"/>
                  <a:pt x="1733107" y="233916"/>
                </a:cubicBezTo>
                <a:cubicBezTo>
                  <a:pt x="1734879" y="258725"/>
                  <a:pt x="1731335" y="290624"/>
                  <a:pt x="1733107" y="318977"/>
                </a:cubicBezTo>
                <a:cubicBezTo>
                  <a:pt x="1734879" y="347330"/>
                  <a:pt x="1741968" y="373912"/>
                  <a:pt x="1743740" y="404037"/>
                </a:cubicBezTo>
                <a:cubicBezTo>
                  <a:pt x="1745512" y="434163"/>
                  <a:pt x="1743740" y="499730"/>
                  <a:pt x="1743740" y="499730"/>
                </a:cubicBezTo>
                <a:lnTo>
                  <a:pt x="1743740" y="574158"/>
                </a:lnTo>
                <a:cubicBezTo>
                  <a:pt x="1743740" y="595423"/>
                  <a:pt x="1745512" y="611372"/>
                  <a:pt x="1743740" y="627321"/>
                </a:cubicBezTo>
                <a:cubicBezTo>
                  <a:pt x="1741968" y="643270"/>
                  <a:pt x="1734879" y="650358"/>
                  <a:pt x="1733107" y="669851"/>
                </a:cubicBezTo>
                <a:cubicBezTo>
                  <a:pt x="1731335" y="689344"/>
                  <a:pt x="1736651" y="721242"/>
                  <a:pt x="1733107" y="744279"/>
                </a:cubicBezTo>
                <a:cubicBezTo>
                  <a:pt x="1729563" y="767316"/>
                  <a:pt x="1715386" y="788582"/>
                  <a:pt x="1711842" y="808075"/>
                </a:cubicBezTo>
                <a:cubicBezTo>
                  <a:pt x="1708298" y="827568"/>
                  <a:pt x="1715386" y="847060"/>
                  <a:pt x="1711842" y="861237"/>
                </a:cubicBezTo>
                <a:cubicBezTo>
                  <a:pt x="1708298" y="875414"/>
                  <a:pt x="1694121" y="880730"/>
                  <a:pt x="1690577" y="893135"/>
                </a:cubicBezTo>
                <a:cubicBezTo>
                  <a:pt x="1687033" y="905540"/>
                  <a:pt x="1690577" y="935665"/>
                  <a:pt x="1690577" y="935665"/>
                </a:cubicBezTo>
                <a:lnTo>
                  <a:pt x="0" y="499730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160338" y="5853113"/>
            <a:ext cx="1223962" cy="3444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20640000" flipH="1">
            <a:off x="138113" y="6021388"/>
            <a:ext cx="12477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46050" y="5389563"/>
            <a:ext cx="1252538" cy="12573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34" name="Rectangle 56"/>
          <p:cNvSpPr>
            <a:spLocks noChangeArrowheads="1"/>
          </p:cNvSpPr>
          <p:nvPr/>
        </p:nvSpPr>
        <p:spPr bwMode="auto">
          <a:xfrm>
            <a:off x="2178050" y="530225"/>
            <a:ext cx="16541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135" name="Rectangle 60"/>
          <p:cNvSpPr>
            <a:spLocks noChangeArrowheads="1"/>
          </p:cNvSpPr>
          <p:nvPr/>
        </p:nvSpPr>
        <p:spPr bwMode="auto">
          <a:xfrm>
            <a:off x="4635500" y="495300"/>
            <a:ext cx="1895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5136" name="TextBox 44"/>
          <p:cNvSpPr txBox="1">
            <a:spLocks noChangeArrowheads="1"/>
          </p:cNvSpPr>
          <p:nvPr/>
        </p:nvSpPr>
        <p:spPr bwMode="auto">
          <a:xfrm>
            <a:off x="4206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multiply a whole number by a fraction.</a:t>
            </a:r>
          </a:p>
        </p:txBody>
      </p:sp>
      <p:sp>
        <p:nvSpPr>
          <p:cNvPr id="5137" name="TextBox 59"/>
          <p:cNvSpPr txBox="1">
            <a:spLocks noChangeArrowheads="1"/>
          </p:cNvSpPr>
          <p:nvPr/>
        </p:nvSpPr>
        <p:spPr bwMode="auto">
          <a:xfrm>
            <a:off x="8755063" y="0"/>
            <a:ext cx="38893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4</a:t>
            </a:r>
          </a:p>
        </p:txBody>
      </p:sp>
      <p:sp>
        <p:nvSpPr>
          <p:cNvPr id="40" name="TextBox 44"/>
          <p:cNvSpPr txBox="1">
            <a:spLocks noChangeArrowheads="1"/>
          </p:cNvSpPr>
          <p:nvPr/>
        </p:nvSpPr>
        <p:spPr bwMode="auto">
          <a:xfrm>
            <a:off x="0" y="2119313"/>
            <a:ext cx="73279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whole number 4 into a fraction.</a:t>
            </a:r>
          </a:p>
        </p:txBody>
      </p:sp>
      <p:sp>
        <p:nvSpPr>
          <p:cNvPr id="5139" name="TextBox 57"/>
          <p:cNvSpPr txBox="1">
            <a:spLocks noChangeArrowheads="1"/>
          </p:cNvSpPr>
          <p:nvPr/>
        </p:nvSpPr>
        <p:spPr bwMode="auto">
          <a:xfrm>
            <a:off x="2446338" y="8445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2446338" y="1436688"/>
            <a:ext cx="414337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1" name="TextBox 59"/>
          <p:cNvSpPr txBox="1">
            <a:spLocks noChangeArrowheads="1"/>
          </p:cNvSpPr>
          <p:nvPr/>
        </p:nvSpPr>
        <p:spPr bwMode="auto">
          <a:xfrm>
            <a:off x="2279650" y="1327150"/>
            <a:ext cx="89058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10</a:t>
            </a:r>
          </a:p>
        </p:txBody>
      </p:sp>
      <p:sp>
        <p:nvSpPr>
          <p:cNvPr id="5142" name="TextBox 59"/>
          <p:cNvSpPr txBox="1">
            <a:spLocks noChangeArrowheads="1"/>
          </p:cNvSpPr>
          <p:nvPr/>
        </p:nvSpPr>
        <p:spPr bwMode="auto">
          <a:xfrm>
            <a:off x="1463675" y="1036638"/>
            <a:ext cx="11080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 x</a:t>
            </a:r>
          </a:p>
        </p:txBody>
      </p:sp>
      <p:sp>
        <p:nvSpPr>
          <p:cNvPr id="5143" name="TextBox 57"/>
          <p:cNvSpPr txBox="1">
            <a:spLocks noChangeArrowheads="1"/>
          </p:cNvSpPr>
          <p:nvPr/>
        </p:nvSpPr>
        <p:spPr bwMode="auto">
          <a:xfrm>
            <a:off x="2916238" y="10477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46" name="TextBox 57"/>
          <p:cNvSpPr txBox="1">
            <a:spLocks noChangeArrowheads="1"/>
          </p:cNvSpPr>
          <p:nvPr/>
        </p:nvSpPr>
        <p:spPr bwMode="auto">
          <a:xfrm>
            <a:off x="3386138" y="8826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3451225" y="14557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59"/>
          <p:cNvSpPr txBox="1">
            <a:spLocks noChangeArrowheads="1"/>
          </p:cNvSpPr>
          <p:nvPr/>
        </p:nvSpPr>
        <p:spPr bwMode="auto">
          <a:xfrm>
            <a:off x="3386138" y="13414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49" name="TextBox 44"/>
          <p:cNvSpPr txBox="1">
            <a:spLocks noChangeArrowheads="1"/>
          </p:cNvSpPr>
          <p:nvPr/>
        </p:nvSpPr>
        <p:spPr bwMode="auto">
          <a:xfrm>
            <a:off x="25400" y="2601913"/>
            <a:ext cx="45085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4/1 by 1/10</a:t>
            </a:r>
          </a:p>
        </p:txBody>
      </p:sp>
      <p:sp>
        <p:nvSpPr>
          <p:cNvPr id="50" name="TextBox 59"/>
          <p:cNvSpPr txBox="1">
            <a:spLocks noChangeArrowheads="1"/>
          </p:cNvSpPr>
          <p:nvPr/>
        </p:nvSpPr>
        <p:spPr bwMode="auto">
          <a:xfrm>
            <a:off x="3836988" y="104775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51" name="TextBox 57"/>
          <p:cNvSpPr txBox="1">
            <a:spLocks noChangeArrowheads="1"/>
          </p:cNvSpPr>
          <p:nvPr/>
        </p:nvSpPr>
        <p:spPr bwMode="auto">
          <a:xfrm>
            <a:off x="4364038" y="806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346575" y="1389063"/>
            <a:ext cx="4746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9"/>
          <p:cNvSpPr txBox="1">
            <a:spLocks noChangeArrowheads="1"/>
          </p:cNvSpPr>
          <p:nvPr/>
        </p:nvSpPr>
        <p:spPr bwMode="auto">
          <a:xfrm>
            <a:off x="4211638" y="1279525"/>
            <a:ext cx="8001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10</a:t>
            </a:r>
          </a:p>
        </p:txBody>
      </p:sp>
      <p:sp>
        <p:nvSpPr>
          <p:cNvPr id="54" name="TextBox 44"/>
          <p:cNvSpPr txBox="1">
            <a:spLocks noChangeArrowheads="1"/>
          </p:cNvSpPr>
          <p:nvPr/>
        </p:nvSpPr>
        <p:spPr bwMode="auto">
          <a:xfrm>
            <a:off x="0" y="3046413"/>
            <a:ext cx="54483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55" name="TextBox 57"/>
          <p:cNvSpPr txBox="1">
            <a:spLocks noChangeArrowheads="1"/>
          </p:cNvSpPr>
          <p:nvPr/>
        </p:nvSpPr>
        <p:spPr bwMode="auto">
          <a:xfrm>
            <a:off x="4897438" y="1060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56" name="TextBox 57"/>
          <p:cNvSpPr txBox="1">
            <a:spLocks noChangeArrowheads="1"/>
          </p:cNvSpPr>
          <p:nvPr/>
        </p:nvSpPr>
        <p:spPr bwMode="auto">
          <a:xfrm>
            <a:off x="5376863" y="8445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57" name="TextBox 44"/>
          <p:cNvSpPr txBox="1">
            <a:spLocks noChangeArrowheads="1"/>
          </p:cNvSpPr>
          <p:nvPr/>
        </p:nvSpPr>
        <p:spPr bwMode="auto">
          <a:xfrm>
            <a:off x="50800" y="3516313"/>
            <a:ext cx="58801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5407025" y="1412875"/>
            <a:ext cx="471488" cy="47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9"/>
          <p:cNvSpPr txBox="1">
            <a:spLocks noChangeArrowheads="1"/>
          </p:cNvSpPr>
          <p:nvPr/>
        </p:nvSpPr>
        <p:spPr bwMode="auto">
          <a:xfrm>
            <a:off x="5259388" y="1314450"/>
            <a:ext cx="844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10</a:t>
            </a:r>
          </a:p>
        </p:txBody>
      </p:sp>
      <p:sp>
        <p:nvSpPr>
          <p:cNvPr id="60" name="TextBox 57"/>
          <p:cNvSpPr txBox="1">
            <a:spLocks noChangeArrowheads="1"/>
          </p:cNvSpPr>
          <p:nvPr/>
        </p:nvSpPr>
        <p:spPr bwMode="auto">
          <a:xfrm>
            <a:off x="5953125" y="1084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61" name="TextBox 57"/>
          <p:cNvSpPr txBox="1">
            <a:spLocks noChangeArrowheads="1"/>
          </p:cNvSpPr>
          <p:nvPr/>
        </p:nvSpPr>
        <p:spPr bwMode="auto">
          <a:xfrm>
            <a:off x="6399213" y="9112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6464300" y="148431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59"/>
          <p:cNvSpPr txBox="1">
            <a:spLocks noChangeArrowheads="1"/>
          </p:cNvSpPr>
          <p:nvPr/>
        </p:nvSpPr>
        <p:spPr bwMode="auto">
          <a:xfrm>
            <a:off x="6399213" y="137001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sp>
        <p:nvSpPr>
          <p:cNvPr id="64" name="TextBox 44"/>
          <p:cNvSpPr txBox="1">
            <a:spLocks noChangeArrowheads="1"/>
          </p:cNvSpPr>
          <p:nvPr/>
        </p:nvSpPr>
        <p:spPr bwMode="auto">
          <a:xfrm>
            <a:off x="88900" y="4024313"/>
            <a:ext cx="53086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Reduce fraction, if needed</a:t>
            </a:r>
          </a:p>
        </p:txBody>
      </p:sp>
      <p:sp>
        <p:nvSpPr>
          <p:cNvPr id="66" name="TextBox 57"/>
          <p:cNvSpPr txBox="1">
            <a:spLocks noChangeArrowheads="1"/>
          </p:cNvSpPr>
          <p:nvPr/>
        </p:nvSpPr>
        <p:spPr bwMode="auto">
          <a:xfrm>
            <a:off x="585788" y="46228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631825" y="5041900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59"/>
          <p:cNvSpPr txBox="1">
            <a:spLocks noChangeArrowheads="1"/>
          </p:cNvSpPr>
          <p:nvPr/>
        </p:nvSpPr>
        <p:spPr bwMode="auto">
          <a:xfrm>
            <a:off x="487363" y="4953000"/>
            <a:ext cx="6889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  <p:sp>
        <p:nvSpPr>
          <p:cNvPr id="80" name="Freeform 79"/>
          <p:cNvSpPr/>
          <p:nvPr/>
        </p:nvSpPr>
        <p:spPr>
          <a:xfrm>
            <a:off x="2197100" y="5400675"/>
            <a:ext cx="381000" cy="623888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Freeform 80"/>
          <p:cNvSpPr/>
          <p:nvPr/>
        </p:nvSpPr>
        <p:spPr>
          <a:xfrm rot="2242269">
            <a:off x="2330450" y="5573713"/>
            <a:ext cx="409575" cy="657225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Freeform 58" descr="80%"/>
          <p:cNvSpPr>
            <a:spLocks/>
          </p:cNvSpPr>
          <p:nvPr/>
        </p:nvSpPr>
        <p:spPr bwMode="auto">
          <a:xfrm>
            <a:off x="1598613" y="5526088"/>
            <a:ext cx="598487" cy="508000"/>
          </a:xfrm>
          <a:custGeom>
            <a:avLst/>
            <a:gdLst>
              <a:gd name="T0" fmla="*/ 31571 w 1637414"/>
              <a:gd name="T1" fmla="*/ 0 h 1329070"/>
              <a:gd name="T2" fmla="*/ 26913 w 1637414"/>
              <a:gd name="T3" fmla="*/ 4143 h 1329070"/>
              <a:gd name="T4" fmla="*/ 25360 w 1637414"/>
              <a:gd name="T5" fmla="*/ 5918 h 1329070"/>
              <a:gd name="T6" fmla="*/ 23808 w 1637414"/>
              <a:gd name="T7" fmla="*/ 7693 h 1329070"/>
              <a:gd name="T8" fmla="*/ 22255 w 1637414"/>
              <a:gd name="T9" fmla="*/ 8877 h 1329070"/>
              <a:gd name="T10" fmla="*/ 21220 w 1637414"/>
              <a:gd name="T11" fmla="*/ 10060 h 1329070"/>
              <a:gd name="T12" fmla="*/ 19667 w 1637414"/>
              <a:gd name="T13" fmla="*/ 11836 h 1329070"/>
              <a:gd name="T14" fmla="*/ 18115 w 1637414"/>
              <a:gd name="T15" fmla="*/ 13611 h 1329070"/>
              <a:gd name="T16" fmla="*/ 17079 w 1637414"/>
              <a:gd name="T17" fmla="*/ 15387 h 1329070"/>
              <a:gd name="T18" fmla="*/ 16044 w 1637414"/>
              <a:gd name="T19" fmla="*/ 16570 h 1329070"/>
              <a:gd name="T20" fmla="*/ 14492 w 1637414"/>
              <a:gd name="T21" fmla="*/ 18937 h 1329070"/>
              <a:gd name="T22" fmla="*/ 12939 w 1637414"/>
              <a:gd name="T23" fmla="*/ 20121 h 1329070"/>
              <a:gd name="T24" fmla="*/ 11386 w 1637414"/>
              <a:gd name="T25" fmla="*/ 23080 h 1329070"/>
              <a:gd name="T26" fmla="*/ 10351 w 1637414"/>
              <a:gd name="T27" fmla="*/ 25447 h 1329070"/>
              <a:gd name="T28" fmla="*/ 8798 w 1637414"/>
              <a:gd name="T29" fmla="*/ 27222 h 1329070"/>
              <a:gd name="T30" fmla="*/ 8281 w 1637414"/>
              <a:gd name="T31" fmla="*/ 28998 h 1329070"/>
              <a:gd name="T32" fmla="*/ 6728 w 1637414"/>
              <a:gd name="T33" fmla="*/ 31957 h 1329070"/>
              <a:gd name="T34" fmla="*/ 5176 w 1637414"/>
              <a:gd name="T35" fmla="*/ 34324 h 1329070"/>
              <a:gd name="T36" fmla="*/ 4140 w 1637414"/>
              <a:gd name="T37" fmla="*/ 36691 h 1329070"/>
              <a:gd name="T38" fmla="*/ 3623 w 1637414"/>
              <a:gd name="T39" fmla="*/ 39058 h 1329070"/>
              <a:gd name="T40" fmla="*/ 2070 w 1637414"/>
              <a:gd name="T41" fmla="*/ 42017 h 1329070"/>
              <a:gd name="T42" fmla="*/ 1553 w 1637414"/>
              <a:gd name="T43" fmla="*/ 43792 h 1329070"/>
              <a:gd name="T44" fmla="*/ 1035 w 1637414"/>
              <a:gd name="T45" fmla="*/ 46159 h 1329070"/>
              <a:gd name="T46" fmla="*/ 0 w 1637414"/>
              <a:gd name="T47" fmla="*/ 49119 h 1329070"/>
              <a:gd name="T48" fmla="*/ 0 w 1637414"/>
              <a:gd name="T49" fmla="*/ 49119 h 1329070"/>
              <a:gd name="T50" fmla="*/ 79704 w 1637414"/>
              <a:gd name="T51" fmla="*/ 73973 h 1329070"/>
              <a:gd name="T52" fmla="*/ 79704 w 1637414"/>
              <a:gd name="T53" fmla="*/ 73973 h 13290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7414"/>
              <a:gd name="T82" fmla="*/ 0 h 1329070"/>
              <a:gd name="T83" fmla="*/ 1637414 w 1637414"/>
              <a:gd name="T84" fmla="*/ 1329070 h 13290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7414" h="1329070">
                <a:moveTo>
                  <a:pt x="648586" y="0"/>
                </a:moveTo>
                <a:cubicBezTo>
                  <a:pt x="611372" y="28353"/>
                  <a:pt x="574158" y="56707"/>
                  <a:pt x="552893" y="74428"/>
                </a:cubicBezTo>
                <a:cubicBezTo>
                  <a:pt x="531628" y="92149"/>
                  <a:pt x="520995" y="106326"/>
                  <a:pt x="520995" y="106326"/>
                </a:cubicBezTo>
                <a:cubicBezTo>
                  <a:pt x="510362" y="116959"/>
                  <a:pt x="499730" y="129364"/>
                  <a:pt x="489097" y="138224"/>
                </a:cubicBezTo>
                <a:cubicBezTo>
                  <a:pt x="478465" y="147085"/>
                  <a:pt x="466060" y="152401"/>
                  <a:pt x="457200" y="159489"/>
                </a:cubicBezTo>
                <a:cubicBezTo>
                  <a:pt x="448340" y="166577"/>
                  <a:pt x="435935" y="180754"/>
                  <a:pt x="435935" y="180754"/>
                </a:cubicBezTo>
                <a:lnTo>
                  <a:pt x="404037" y="212652"/>
                </a:lnTo>
                <a:cubicBezTo>
                  <a:pt x="393404" y="223284"/>
                  <a:pt x="381000" y="233917"/>
                  <a:pt x="372139" y="244549"/>
                </a:cubicBezTo>
                <a:cubicBezTo>
                  <a:pt x="363279" y="255182"/>
                  <a:pt x="357962" y="267586"/>
                  <a:pt x="350874" y="276447"/>
                </a:cubicBezTo>
                <a:cubicBezTo>
                  <a:pt x="343786" y="285308"/>
                  <a:pt x="338470" y="287080"/>
                  <a:pt x="329609" y="297712"/>
                </a:cubicBezTo>
                <a:cubicBezTo>
                  <a:pt x="320749" y="308345"/>
                  <a:pt x="308343" y="329610"/>
                  <a:pt x="297711" y="340242"/>
                </a:cubicBezTo>
                <a:cubicBezTo>
                  <a:pt x="287079" y="350874"/>
                  <a:pt x="276446" y="349102"/>
                  <a:pt x="265814" y="361507"/>
                </a:cubicBezTo>
                <a:cubicBezTo>
                  <a:pt x="255182" y="373912"/>
                  <a:pt x="242776" y="398721"/>
                  <a:pt x="233916" y="414670"/>
                </a:cubicBezTo>
                <a:cubicBezTo>
                  <a:pt x="225056" y="430619"/>
                  <a:pt x="221511" y="444795"/>
                  <a:pt x="212651" y="457200"/>
                </a:cubicBezTo>
                <a:cubicBezTo>
                  <a:pt x="203791" y="469605"/>
                  <a:pt x="187841" y="478465"/>
                  <a:pt x="180753" y="489098"/>
                </a:cubicBezTo>
                <a:cubicBezTo>
                  <a:pt x="173665" y="499731"/>
                  <a:pt x="177209" y="506819"/>
                  <a:pt x="170121" y="520996"/>
                </a:cubicBezTo>
                <a:cubicBezTo>
                  <a:pt x="163033" y="535173"/>
                  <a:pt x="148856" y="558210"/>
                  <a:pt x="138223" y="574159"/>
                </a:cubicBezTo>
                <a:cubicBezTo>
                  <a:pt x="127590" y="590108"/>
                  <a:pt x="115186" y="602512"/>
                  <a:pt x="106325" y="616689"/>
                </a:cubicBezTo>
                <a:cubicBezTo>
                  <a:pt x="97465" y="630866"/>
                  <a:pt x="90376" y="645042"/>
                  <a:pt x="85060" y="659219"/>
                </a:cubicBezTo>
                <a:cubicBezTo>
                  <a:pt x="79744" y="673396"/>
                  <a:pt x="81516" y="685800"/>
                  <a:pt x="74428" y="701749"/>
                </a:cubicBezTo>
                <a:cubicBezTo>
                  <a:pt x="67340" y="717698"/>
                  <a:pt x="49618" y="740735"/>
                  <a:pt x="42530" y="754912"/>
                </a:cubicBezTo>
                <a:cubicBezTo>
                  <a:pt x="35442" y="769089"/>
                  <a:pt x="35441" y="774405"/>
                  <a:pt x="31897" y="786810"/>
                </a:cubicBezTo>
                <a:cubicBezTo>
                  <a:pt x="28353" y="799215"/>
                  <a:pt x="26581" y="813391"/>
                  <a:pt x="21265" y="829340"/>
                </a:cubicBezTo>
                <a:cubicBezTo>
                  <a:pt x="15949" y="845289"/>
                  <a:pt x="0" y="882503"/>
                  <a:pt x="0" y="882503"/>
                </a:cubicBezTo>
                <a:lnTo>
                  <a:pt x="1637414" y="1329070"/>
                </a:lnTo>
              </a:path>
            </a:pathLst>
          </a:custGeom>
          <a:noFill/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83" name="Freeform 19" descr="80%"/>
          <p:cNvSpPr>
            <a:spLocks/>
          </p:cNvSpPr>
          <p:nvPr/>
        </p:nvSpPr>
        <p:spPr bwMode="auto">
          <a:xfrm>
            <a:off x="1835150" y="5402263"/>
            <a:ext cx="377825" cy="619125"/>
          </a:xfrm>
          <a:custGeom>
            <a:avLst/>
            <a:gdLst>
              <a:gd name="T0" fmla="*/ 50855 w 1031358"/>
              <a:gd name="T1" fmla="*/ 99 h 1617921"/>
              <a:gd name="T2" fmla="*/ 48233 w 1031358"/>
              <a:gd name="T3" fmla="*/ 99 h 1617921"/>
              <a:gd name="T4" fmla="*/ 45612 w 1031358"/>
              <a:gd name="T5" fmla="*/ 99 h 1617921"/>
              <a:gd name="T6" fmla="*/ 41942 w 1031358"/>
              <a:gd name="T7" fmla="*/ 699 h 1617921"/>
              <a:gd name="T8" fmla="*/ 37224 w 1031358"/>
              <a:gd name="T9" fmla="*/ 699 h 1617921"/>
              <a:gd name="T10" fmla="*/ 33554 w 1031358"/>
              <a:gd name="T11" fmla="*/ 1298 h 1617921"/>
              <a:gd name="T12" fmla="*/ 28835 w 1031358"/>
              <a:gd name="T13" fmla="*/ 3094 h 1617921"/>
              <a:gd name="T14" fmla="*/ 25165 w 1031358"/>
              <a:gd name="T15" fmla="*/ 4292 h 1617921"/>
              <a:gd name="T16" fmla="*/ 22544 w 1031358"/>
              <a:gd name="T17" fmla="*/ 5490 h 1617921"/>
              <a:gd name="T18" fmla="*/ 19923 w 1031358"/>
              <a:gd name="T19" fmla="*/ 6089 h 1617921"/>
              <a:gd name="T20" fmla="*/ 16253 w 1031358"/>
              <a:gd name="T21" fmla="*/ 7287 h 1617921"/>
              <a:gd name="T22" fmla="*/ 14680 w 1031358"/>
              <a:gd name="T23" fmla="*/ 7886 h 1617921"/>
              <a:gd name="T24" fmla="*/ 12583 w 1031358"/>
              <a:gd name="T25" fmla="*/ 9083 h 1617921"/>
              <a:gd name="T26" fmla="*/ 10486 w 1031358"/>
              <a:gd name="T27" fmla="*/ 10880 h 1617921"/>
              <a:gd name="T28" fmla="*/ 7340 w 1031358"/>
              <a:gd name="T29" fmla="*/ 12677 h 1617921"/>
              <a:gd name="T30" fmla="*/ 4718 w 1031358"/>
              <a:gd name="T31" fmla="*/ 14474 h 1617921"/>
              <a:gd name="T32" fmla="*/ 2622 w 1031358"/>
              <a:gd name="T33" fmla="*/ 15672 h 1617921"/>
              <a:gd name="T34" fmla="*/ 0 w 1031358"/>
              <a:gd name="T35" fmla="*/ 18067 h 1617921"/>
              <a:gd name="T36" fmla="*/ 0 w 1031358"/>
              <a:gd name="T37" fmla="*/ 18067 h 1617921"/>
              <a:gd name="T38" fmla="*/ 48233 w 1031358"/>
              <a:gd name="T39" fmla="*/ 91135 h 1617921"/>
              <a:gd name="T40" fmla="*/ 48233 w 1031358"/>
              <a:gd name="T41" fmla="*/ 91135 h 161792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1358"/>
              <a:gd name="T64" fmla="*/ 0 h 1617921"/>
              <a:gd name="T65" fmla="*/ 1031358 w 1031358"/>
              <a:gd name="T66" fmla="*/ 1617921 h 161792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1358" h="1617921">
                <a:moveTo>
                  <a:pt x="1031358" y="1772"/>
                </a:moveTo>
                <a:lnTo>
                  <a:pt x="978195" y="1772"/>
                </a:lnTo>
                <a:cubicBezTo>
                  <a:pt x="960474" y="1772"/>
                  <a:pt x="946298" y="0"/>
                  <a:pt x="925033" y="1772"/>
                </a:cubicBezTo>
                <a:cubicBezTo>
                  <a:pt x="903768" y="3544"/>
                  <a:pt x="878958" y="10632"/>
                  <a:pt x="850605" y="12404"/>
                </a:cubicBezTo>
                <a:cubicBezTo>
                  <a:pt x="822252" y="14176"/>
                  <a:pt x="783265" y="10632"/>
                  <a:pt x="754912" y="12404"/>
                </a:cubicBezTo>
                <a:cubicBezTo>
                  <a:pt x="726559" y="14176"/>
                  <a:pt x="708838" y="15949"/>
                  <a:pt x="680484" y="23037"/>
                </a:cubicBezTo>
                <a:cubicBezTo>
                  <a:pt x="652131" y="30126"/>
                  <a:pt x="613145" y="46075"/>
                  <a:pt x="584791" y="54935"/>
                </a:cubicBezTo>
                <a:cubicBezTo>
                  <a:pt x="556438" y="63796"/>
                  <a:pt x="531628" y="69112"/>
                  <a:pt x="510363" y="76200"/>
                </a:cubicBezTo>
                <a:cubicBezTo>
                  <a:pt x="489098" y="83288"/>
                  <a:pt x="474921" y="92149"/>
                  <a:pt x="457200" y="97465"/>
                </a:cubicBezTo>
                <a:cubicBezTo>
                  <a:pt x="439479" y="102781"/>
                  <a:pt x="425302" y="102781"/>
                  <a:pt x="404037" y="108097"/>
                </a:cubicBezTo>
                <a:cubicBezTo>
                  <a:pt x="382772" y="113413"/>
                  <a:pt x="347330" y="124047"/>
                  <a:pt x="329609" y="129363"/>
                </a:cubicBezTo>
                <a:cubicBezTo>
                  <a:pt x="311888" y="134679"/>
                  <a:pt x="310116" y="134679"/>
                  <a:pt x="297712" y="139995"/>
                </a:cubicBezTo>
                <a:cubicBezTo>
                  <a:pt x="285308" y="145311"/>
                  <a:pt x="269359" y="152400"/>
                  <a:pt x="255182" y="161260"/>
                </a:cubicBezTo>
                <a:cubicBezTo>
                  <a:pt x="241005" y="170120"/>
                  <a:pt x="230372" y="182525"/>
                  <a:pt x="212651" y="193158"/>
                </a:cubicBezTo>
                <a:cubicBezTo>
                  <a:pt x="194930" y="203791"/>
                  <a:pt x="168349" y="214424"/>
                  <a:pt x="148856" y="225056"/>
                </a:cubicBezTo>
                <a:cubicBezTo>
                  <a:pt x="129363" y="235688"/>
                  <a:pt x="111642" y="248093"/>
                  <a:pt x="95693" y="256953"/>
                </a:cubicBezTo>
                <a:cubicBezTo>
                  <a:pt x="79744" y="265813"/>
                  <a:pt x="69112" y="267585"/>
                  <a:pt x="53163" y="278218"/>
                </a:cubicBezTo>
                <a:cubicBezTo>
                  <a:pt x="37214" y="288851"/>
                  <a:pt x="0" y="320749"/>
                  <a:pt x="0" y="320749"/>
                </a:cubicBezTo>
                <a:lnTo>
                  <a:pt x="978195" y="1617921"/>
                </a:lnTo>
              </a:path>
            </a:pathLst>
          </a:custGeom>
          <a:solidFill>
            <a:schemeClr val="bg1"/>
          </a:solidFill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4" name="Freeform 60" descr="80%"/>
          <p:cNvSpPr>
            <a:spLocks/>
          </p:cNvSpPr>
          <p:nvPr/>
        </p:nvSpPr>
        <p:spPr bwMode="auto">
          <a:xfrm>
            <a:off x="1577975" y="5867400"/>
            <a:ext cx="614363" cy="331788"/>
          </a:xfrm>
          <a:custGeom>
            <a:avLst/>
            <a:gdLst>
              <a:gd name="T0" fmla="*/ 2674 w 1681716"/>
              <a:gd name="T1" fmla="*/ 0 h 871870"/>
              <a:gd name="T2" fmla="*/ 1639 w 1681716"/>
              <a:gd name="T3" fmla="*/ 4688 h 871870"/>
              <a:gd name="T4" fmla="*/ 1121 w 1681716"/>
              <a:gd name="T5" fmla="*/ 8789 h 871870"/>
              <a:gd name="T6" fmla="*/ 604 w 1681716"/>
              <a:gd name="T7" fmla="*/ 12890 h 871870"/>
              <a:gd name="T8" fmla="*/ 86 w 1681716"/>
              <a:gd name="T9" fmla="*/ 16992 h 871870"/>
              <a:gd name="T10" fmla="*/ 86 w 1681716"/>
              <a:gd name="T11" fmla="*/ 19921 h 871870"/>
              <a:gd name="T12" fmla="*/ 86 w 1681716"/>
              <a:gd name="T13" fmla="*/ 22851 h 871870"/>
              <a:gd name="T14" fmla="*/ 86 w 1681716"/>
              <a:gd name="T15" fmla="*/ 24609 h 871870"/>
              <a:gd name="T16" fmla="*/ 86 w 1681716"/>
              <a:gd name="T17" fmla="*/ 28124 h 871870"/>
              <a:gd name="T18" fmla="*/ 604 w 1681716"/>
              <a:gd name="T19" fmla="*/ 31054 h 871870"/>
              <a:gd name="T20" fmla="*/ 1121 w 1681716"/>
              <a:gd name="T21" fmla="*/ 33984 h 871870"/>
              <a:gd name="T22" fmla="*/ 1121 w 1681716"/>
              <a:gd name="T23" fmla="*/ 36913 h 871870"/>
              <a:gd name="T24" fmla="*/ 1639 w 1681716"/>
              <a:gd name="T25" fmla="*/ 39843 h 871870"/>
              <a:gd name="T26" fmla="*/ 2156 w 1681716"/>
              <a:gd name="T27" fmla="*/ 42772 h 871870"/>
              <a:gd name="T28" fmla="*/ 2674 w 1681716"/>
              <a:gd name="T29" fmla="*/ 45702 h 871870"/>
              <a:gd name="T30" fmla="*/ 3709 w 1681716"/>
              <a:gd name="T31" fmla="*/ 48046 h 871870"/>
              <a:gd name="T32" fmla="*/ 3709 w 1681716"/>
              <a:gd name="T33" fmla="*/ 48046 h 871870"/>
              <a:gd name="T34" fmla="*/ 81849 w 1681716"/>
              <a:gd name="T35" fmla="*/ 24609 h 8718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81716"/>
              <a:gd name="T55" fmla="*/ 0 h 871870"/>
              <a:gd name="T56" fmla="*/ 1681716 w 1681716"/>
              <a:gd name="T57" fmla="*/ 871870 h 87187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81716" h="871870">
                <a:moveTo>
                  <a:pt x="54935" y="0"/>
                </a:moveTo>
                <a:cubicBezTo>
                  <a:pt x="46960" y="29240"/>
                  <a:pt x="38986" y="58480"/>
                  <a:pt x="33670" y="85061"/>
                </a:cubicBezTo>
                <a:cubicBezTo>
                  <a:pt x="28354" y="111643"/>
                  <a:pt x="23037" y="159489"/>
                  <a:pt x="23037" y="159489"/>
                </a:cubicBezTo>
                <a:lnTo>
                  <a:pt x="12405" y="233917"/>
                </a:lnTo>
                <a:cubicBezTo>
                  <a:pt x="8861" y="258726"/>
                  <a:pt x="3544" y="287080"/>
                  <a:pt x="1772" y="308345"/>
                </a:cubicBezTo>
                <a:cubicBezTo>
                  <a:pt x="0" y="329610"/>
                  <a:pt x="1772" y="361507"/>
                  <a:pt x="1772" y="361507"/>
                </a:cubicBezTo>
                <a:lnTo>
                  <a:pt x="1772" y="414670"/>
                </a:lnTo>
                <a:lnTo>
                  <a:pt x="1772" y="446568"/>
                </a:lnTo>
                <a:cubicBezTo>
                  <a:pt x="1772" y="462517"/>
                  <a:pt x="0" y="490870"/>
                  <a:pt x="1772" y="510363"/>
                </a:cubicBezTo>
                <a:cubicBezTo>
                  <a:pt x="3544" y="529856"/>
                  <a:pt x="12405" y="563526"/>
                  <a:pt x="12405" y="563526"/>
                </a:cubicBezTo>
                <a:cubicBezTo>
                  <a:pt x="15949" y="581247"/>
                  <a:pt x="21265" y="598968"/>
                  <a:pt x="23037" y="616689"/>
                </a:cubicBezTo>
                <a:cubicBezTo>
                  <a:pt x="24809" y="634410"/>
                  <a:pt x="21265" y="652131"/>
                  <a:pt x="23037" y="669852"/>
                </a:cubicBezTo>
                <a:cubicBezTo>
                  <a:pt x="24809" y="687573"/>
                  <a:pt x="33670" y="723014"/>
                  <a:pt x="33670" y="723014"/>
                </a:cubicBezTo>
                <a:lnTo>
                  <a:pt x="44303" y="776177"/>
                </a:lnTo>
                <a:cubicBezTo>
                  <a:pt x="47847" y="793898"/>
                  <a:pt x="49619" y="813391"/>
                  <a:pt x="54935" y="829340"/>
                </a:cubicBezTo>
                <a:cubicBezTo>
                  <a:pt x="60251" y="845289"/>
                  <a:pt x="76200" y="871870"/>
                  <a:pt x="76200" y="871870"/>
                </a:cubicBezTo>
                <a:lnTo>
                  <a:pt x="1681716" y="446568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 rot="5400000">
            <a:off x="1701007" y="5647531"/>
            <a:ext cx="1004888" cy="758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320000" flipH="1">
            <a:off x="1568450" y="6029325"/>
            <a:ext cx="12573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H="1">
            <a:off x="1704181" y="5663407"/>
            <a:ext cx="993775" cy="7540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eform 68" descr="80%"/>
          <p:cNvSpPr>
            <a:spLocks/>
          </p:cNvSpPr>
          <p:nvPr/>
        </p:nvSpPr>
        <p:spPr bwMode="auto">
          <a:xfrm>
            <a:off x="2192338" y="5842000"/>
            <a:ext cx="638175" cy="357188"/>
          </a:xfrm>
          <a:custGeom>
            <a:avLst/>
            <a:gdLst>
              <a:gd name="T0" fmla="*/ 81927 w 1745512"/>
              <a:gd name="T1" fmla="*/ 0 h 935665"/>
              <a:gd name="T2" fmla="*/ 84014 w 1745512"/>
              <a:gd name="T3" fmla="*/ 5881 h 935665"/>
              <a:gd name="T4" fmla="*/ 84536 w 1745512"/>
              <a:gd name="T5" fmla="*/ 9409 h 935665"/>
              <a:gd name="T6" fmla="*/ 85057 w 1745512"/>
              <a:gd name="T7" fmla="*/ 12938 h 935665"/>
              <a:gd name="T8" fmla="*/ 85057 w 1745512"/>
              <a:gd name="T9" fmla="*/ 17643 h 935665"/>
              <a:gd name="T10" fmla="*/ 85580 w 1745512"/>
              <a:gd name="T11" fmla="*/ 22348 h 935665"/>
              <a:gd name="T12" fmla="*/ 85580 w 1745512"/>
              <a:gd name="T13" fmla="*/ 27640 h 935665"/>
              <a:gd name="T14" fmla="*/ 85580 w 1745512"/>
              <a:gd name="T15" fmla="*/ 31757 h 935665"/>
              <a:gd name="T16" fmla="*/ 85580 w 1745512"/>
              <a:gd name="T17" fmla="*/ 34697 h 935665"/>
              <a:gd name="T18" fmla="*/ 85057 w 1745512"/>
              <a:gd name="T19" fmla="*/ 37050 h 935665"/>
              <a:gd name="T20" fmla="*/ 85057 w 1745512"/>
              <a:gd name="T21" fmla="*/ 41167 h 935665"/>
              <a:gd name="T22" fmla="*/ 84014 w 1745512"/>
              <a:gd name="T23" fmla="*/ 44695 h 935665"/>
              <a:gd name="T24" fmla="*/ 84014 w 1745512"/>
              <a:gd name="T25" fmla="*/ 47635 h 935665"/>
              <a:gd name="T26" fmla="*/ 82970 w 1745512"/>
              <a:gd name="T27" fmla="*/ 49400 h 935665"/>
              <a:gd name="T28" fmla="*/ 82970 w 1745512"/>
              <a:gd name="T29" fmla="*/ 51752 h 935665"/>
              <a:gd name="T30" fmla="*/ 82970 w 1745512"/>
              <a:gd name="T31" fmla="*/ 51752 h 935665"/>
              <a:gd name="T32" fmla="*/ 0 w 1745512"/>
              <a:gd name="T33" fmla="*/ 27640 h 9356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45512"/>
              <a:gd name="T52" fmla="*/ 0 h 935665"/>
              <a:gd name="T53" fmla="*/ 1745512 w 1745512"/>
              <a:gd name="T54" fmla="*/ 935665 h 9356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45512" h="935665">
                <a:moveTo>
                  <a:pt x="1669312" y="0"/>
                </a:moveTo>
                <a:cubicBezTo>
                  <a:pt x="1686147" y="38986"/>
                  <a:pt x="1702982" y="77973"/>
                  <a:pt x="1711842" y="106326"/>
                </a:cubicBezTo>
                <a:cubicBezTo>
                  <a:pt x="1720703" y="134680"/>
                  <a:pt x="1722475" y="170121"/>
                  <a:pt x="1722475" y="170121"/>
                </a:cubicBezTo>
                <a:cubicBezTo>
                  <a:pt x="1726019" y="191386"/>
                  <a:pt x="1731335" y="209107"/>
                  <a:pt x="1733107" y="233916"/>
                </a:cubicBezTo>
                <a:cubicBezTo>
                  <a:pt x="1734879" y="258725"/>
                  <a:pt x="1731335" y="290624"/>
                  <a:pt x="1733107" y="318977"/>
                </a:cubicBezTo>
                <a:cubicBezTo>
                  <a:pt x="1734879" y="347330"/>
                  <a:pt x="1741968" y="373912"/>
                  <a:pt x="1743740" y="404037"/>
                </a:cubicBezTo>
                <a:cubicBezTo>
                  <a:pt x="1745512" y="434163"/>
                  <a:pt x="1743740" y="499730"/>
                  <a:pt x="1743740" y="499730"/>
                </a:cubicBezTo>
                <a:lnTo>
                  <a:pt x="1743740" y="574158"/>
                </a:lnTo>
                <a:cubicBezTo>
                  <a:pt x="1743740" y="595423"/>
                  <a:pt x="1745512" y="611372"/>
                  <a:pt x="1743740" y="627321"/>
                </a:cubicBezTo>
                <a:cubicBezTo>
                  <a:pt x="1741968" y="643270"/>
                  <a:pt x="1734879" y="650358"/>
                  <a:pt x="1733107" y="669851"/>
                </a:cubicBezTo>
                <a:cubicBezTo>
                  <a:pt x="1731335" y="689344"/>
                  <a:pt x="1736651" y="721242"/>
                  <a:pt x="1733107" y="744279"/>
                </a:cubicBezTo>
                <a:cubicBezTo>
                  <a:pt x="1729563" y="767316"/>
                  <a:pt x="1715386" y="788582"/>
                  <a:pt x="1711842" y="808075"/>
                </a:cubicBezTo>
                <a:cubicBezTo>
                  <a:pt x="1708298" y="827568"/>
                  <a:pt x="1715386" y="847060"/>
                  <a:pt x="1711842" y="861237"/>
                </a:cubicBezTo>
                <a:cubicBezTo>
                  <a:pt x="1708298" y="875414"/>
                  <a:pt x="1694121" y="880730"/>
                  <a:pt x="1690577" y="893135"/>
                </a:cubicBezTo>
                <a:cubicBezTo>
                  <a:pt x="1687033" y="905540"/>
                  <a:pt x="1690577" y="935665"/>
                  <a:pt x="1690577" y="935665"/>
                </a:cubicBezTo>
                <a:lnTo>
                  <a:pt x="0" y="499730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>
            <a:off x="1595438" y="5864225"/>
            <a:ext cx="1223962" cy="3444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20640000" flipH="1">
            <a:off x="1571625" y="6030913"/>
            <a:ext cx="12493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1581150" y="5399088"/>
            <a:ext cx="1252538" cy="125888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TextBox 57"/>
          <p:cNvSpPr txBox="1">
            <a:spLocks noChangeArrowheads="1"/>
          </p:cNvSpPr>
          <p:nvPr/>
        </p:nvSpPr>
        <p:spPr bwMode="auto">
          <a:xfrm>
            <a:off x="2020888" y="463232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93" name="Straight Connector 92"/>
          <p:cNvCxnSpPr/>
          <p:nvPr/>
        </p:nvCxnSpPr>
        <p:spPr>
          <a:xfrm>
            <a:off x="2066925" y="505142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59"/>
          <p:cNvSpPr txBox="1">
            <a:spLocks noChangeArrowheads="1"/>
          </p:cNvSpPr>
          <p:nvPr/>
        </p:nvSpPr>
        <p:spPr bwMode="auto">
          <a:xfrm>
            <a:off x="1933575" y="4973638"/>
            <a:ext cx="608013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  <p:sp>
        <p:nvSpPr>
          <p:cNvPr id="95" name="Freeform 94"/>
          <p:cNvSpPr/>
          <p:nvPr/>
        </p:nvSpPr>
        <p:spPr>
          <a:xfrm>
            <a:off x="3619500" y="5421313"/>
            <a:ext cx="381000" cy="625475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Freeform 95"/>
          <p:cNvSpPr/>
          <p:nvPr/>
        </p:nvSpPr>
        <p:spPr>
          <a:xfrm rot="2242269">
            <a:off x="3752850" y="5595938"/>
            <a:ext cx="411163" cy="655637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Freeform 58" descr="80%"/>
          <p:cNvSpPr>
            <a:spLocks/>
          </p:cNvSpPr>
          <p:nvPr/>
        </p:nvSpPr>
        <p:spPr bwMode="auto">
          <a:xfrm>
            <a:off x="3022600" y="5548313"/>
            <a:ext cx="598488" cy="506412"/>
          </a:xfrm>
          <a:custGeom>
            <a:avLst/>
            <a:gdLst>
              <a:gd name="T0" fmla="*/ 31571 w 1637414"/>
              <a:gd name="T1" fmla="*/ 0 h 1329070"/>
              <a:gd name="T2" fmla="*/ 26913 w 1637414"/>
              <a:gd name="T3" fmla="*/ 4117 h 1329070"/>
              <a:gd name="T4" fmla="*/ 25360 w 1637414"/>
              <a:gd name="T5" fmla="*/ 5881 h 1329070"/>
              <a:gd name="T6" fmla="*/ 23808 w 1637414"/>
              <a:gd name="T7" fmla="*/ 7645 h 1329070"/>
              <a:gd name="T8" fmla="*/ 22255 w 1637414"/>
              <a:gd name="T9" fmla="*/ 8822 h 1329070"/>
              <a:gd name="T10" fmla="*/ 21220 w 1637414"/>
              <a:gd name="T11" fmla="*/ 9998 h 1329070"/>
              <a:gd name="T12" fmla="*/ 19667 w 1637414"/>
              <a:gd name="T13" fmla="*/ 11762 h 1329070"/>
              <a:gd name="T14" fmla="*/ 18115 w 1637414"/>
              <a:gd name="T15" fmla="*/ 13526 h 1329070"/>
              <a:gd name="T16" fmla="*/ 17079 w 1637414"/>
              <a:gd name="T17" fmla="*/ 15291 h 1329070"/>
              <a:gd name="T18" fmla="*/ 16044 w 1637414"/>
              <a:gd name="T19" fmla="*/ 16467 h 1329070"/>
              <a:gd name="T20" fmla="*/ 14492 w 1637414"/>
              <a:gd name="T21" fmla="*/ 18819 h 1329070"/>
              <a:gd name="T22" fmla="*/ 12939 w 1637414"/>
              <a:gd name="T23" fmla="*/ 19996 h 1329070"/>
              <a:gd name="T24" fmla="*/ 11386 w 1637414"/>
              <a:gd name="T25" fmla="*/ 22936 h 1329070"/>
              <a:gd name="T26" fmla="*/ 10351 w 1637414"/>
              <a:gd name="T27" fmla="*/ 25288 h 1329070"/>
              <a:gd name="T28" fmla="*/ 8799 w 1637414"/>
              <a:gd name="T29" fmla="*/ 27053 h 1329070"/>
              <a:gd name="T30" fmla="*/ 8281 w 1637414"/>
              <a:gd name="T31" fmla="*/ 28817 h 1329070"/>
              <a:gd name="T32" fmla="*/ 6728 w 1637414"/>
              <a:gd name="T33" fmla="*/ 31757 h 1329070"/>
              <a:gd name="T34" fmla="*/ 5176 w 1637414"/>
              <a:gd name="T35" fmla="*/ 34110 h 1329070"/>
              <a:gd name="T36" fmla="*/ 4140 w 1637414"/>
              <a:gd name="T37" fmla="*/ 36462 h 1329070"/>
              <a:gd name="T38" fmla="*/ 3623 w 1637414"/>
              <a:gd name="T39" fmla="*/ 38814 h 1329070"/>
              <a:gd name="T40" fmla="*/ 2070 w 1637414"/>
              <a:gd name="T41" fmla="*/ 41755 h 1329070"/>
              <a:gd name="T42" fmla="*/ 1553 w 1637414"/>
              <a:gd name="T43" fmla="*/ 43519 h 1329070"/>
              <a:gd name="T44" fmla="*/ 1035 w 1637414"/>
              <a:gd name="T45" fmla="*/ 45871 h 1329070"/>
              <a:gd name="T46" fmla="*/ 0 w 1637414"/>
              <a:gd name="T47" fmla="*/ 48812 h 1329070"/>
              <a:gd name="T48" fmla="*/ 0 w 1637414"/>
              <a:gd name="T49" fmla="*/ 48812 h 1329070"/>
              <a:gd name="T50" fmla="*/ 79704 w 1637414"/>
              <a:gd name="T51" fmla="*/ 73512 h 1329070"/>
              <a:gd name="T52" fmla="*/ 79704 w 1637414"/>
              <a:gd name="T53" fmla="*/ 73512 h 13290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7414"/>
              <a:gd name="T82" fmla="*/ 0 h 1329070"/>
              <a:gd name="T83" fmla="*/ 1637414 w 1637414"/>
              <a:gd name="T84" fmla="*/ 1329070 h 13290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7414" h="1329070">
                <a:moveTo>
                  <a:pt x="648586" y="0"/>
                </a:moveTo>
                <a:cubicBezTo>
                  <a:pt x="611372" y="28353"/>
                  <a:pt x="574158" y="56707"/>
                  <a:pt x="552893" y="74428"/>
                </a:cubicBezTo>
                <a:cubicBezTo>
                  <a:pt x="531628" y="92149"/>
                  <a:pt x="520995" y="106326"/>
                  <a:pt x="520995" y="106326"/>
                </a:cubicBezTo>
                <a:cubicBezTo>
                  <a:pt x="510362" y="116959"/>
                  <a:pt x="499730" y="129364"/>
                  <a:pt x="489097" y="138224"/>
                </a:cubicBezTo>
                <a:cubicBezTo>
                  <a:pt x="478465" y="147085"/>
                  <a:pt x="466060" y="152401"/>
                  <a:pt x="457200" y="159489"/>
                </a:cubicBezTo>
                <a:cubicBezTo>
                  <a:pt x="448340" y="166577"/>
                  <a:pt x="435935" y="180754"/>
                  <a:pt x="435935" y="180754"/>
                </a:cubicBezTo>
                <a:lnTo>
                  <a:pt x="404037" y="212652"/>
                </a:lnTo>
                <a:cubicBezTo>
                  <a:pt x="393404" y="223284"/>
                  <a:pt x="381000" y="233917"/>
                  <a:pt x="372139" y="244549"/>
                </a:cubicBezTo>
                <a:cubicBezTo>
                  <a:pt x="363279" y="255182"/>
                  <a:pt x="357962" y="267586"/>
                  <a:pt x="350874" y="276447"/>
                </a:cubicBezTo>
                <a:cubicBezTo>
                  <a:pt x="343786" y="285308"/>
                  <a:pt x="338470" y="287080"/>
                  <a:pt x="329609" y="297712"/>
                </a:cubicBezTo>
                <a:cubicBezTo>
                  <a:pt x="320749" y="308345"/>
                  <a:pt x="308343" y="329610"/>
                  <a:pt x="297711" y="340242"/>
                </a:cubicBezTo>
                <a:cubicBezTo>
                  <a:pt x="287079" y="350874"/>
                  <a:pt x="276446" y="349102"/>
                  <a:pt x="265814" y="361507"/>
                </a:cubicBezTo>
                <a:cubicBezTo>
                  <a:pt x="255182" y="373912"/>
                  <a:pt x="242776" y="398721"/>
                  <a:pt x="233916" y="414670"/>
                </a:cubicBezTo>
                <a:cubicBezTo>
                  <a:pt x="225056" y="430619"/>
                  <a:pt x="221511" y="444795"/>
                  <a:pt x="212651" y="457200"/>
                </a:cubicBezTo>
                <a:cubicBezTo>
                  <a:pt x="203791" y="469605"/>
                  <a:pt x="187841" y="478465"/>
                  <a:pt x="180753" y="489098"/>
                </a:cubicBezTo>
                <a:cubicBezTo>
                  <a:pt x="173665" y="499731"/>
                  <a:pt x="177209" y="506819"/>
                  <a:pt x="170121" y="520996"/>
                </a:cubicBezTo>
                <a:cubicBezTo>
                  <a:pt x="163033" y="535173"/>
                  <a:pt x="148856" y="558210"/>
                  <a:pt x="138223" y="574159"/>
                </a:cubicBezTo>
                <a:cubicBezTo>
                  <a:pt x="127590" y="590108"/>
                  <a:pt x="115186" y="602512"/>
                  <a:pt x="106325" y="616689"/>
                </a:cubicBezTo>
                <a:cubicBezTo>
                  <a:pt x="97465" y="630866"/>
                  <a:pt x="90376" y="645042"/>
                  <a:pt x="85060" y="659219"/>
                </a:cubicBezTo>
                <a:cubicBezTo>
                  <a:pt x="79744" y="673396"/>
                  <a:pt x="81516" y="685800"/>
                  <a:pt x="74428" y="701749"/>
                </a:cubicBezTo>
                <a:cubicBezTo>
                  <a:pt x="67340" y="717698"/>
                  <a:pt x="49618" y="740735"/>
                  <a:pt x="42530" y="754912"/>
                </a:cubicBezTo>
                <a:cubicBezTo>
                  <a:pt x="35442" y="769089"/>
                  <a:pt x="35441" y="774405"/>
                  <a:pt x="31897" y="786810"/>
                </a:cubicBezTo>
                <a:cubicBezTo>
                  <a:pt x="28353" y="799215"/>
                  <a:pt x="26581" y="813391"/>
                  <a:pt x="21265" y="829340"/>
                </a:cubicBezTo>
                <a:cubicBezTo>
                  <a:pt x="15949" y="845289"/>
                  <a:pt x="0" y="882503"/>
                  <a:pt x="0" y="882503"/>
                </a:cubicBezTo>
                <a:lnTo>
                  <a:pt x="1637414" y="1329070"/>
                </a:lnTo>
              </a:path>
            </a:pathLst>
          </a:custGeom>
          <a:noFill/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98" name="Freeform 19" descr="80%"/>
          <p:cNvSpPr>
            <a:spLocks/>
          </p:cNvSpPr>
          <p:nvPr/>
        </p:nvSpPr>
        <p:spPr bwMode="auto">
          <a:xfrm>
            <a:off x="3257550" y="5424488"/>
            <a:ext cx="377825" cy="619125"/>
          </a:xfrm>
          <a:custGeom>
            <a:avLst/>
            <a:gdLst>
              <a:gd name="T0" fmla="*/ 50855 w 1031358"/>
              <a:gd name="T1" fmla="*/ 99 h 1617921"/>
              <a:gd name="T2" fmla="*/ 48233 w 1031358"/>
              <a:gd name="T3" fmla="*/ 99 h 1617921"/>
              <a:gd name="T4" fmla="*/ 45612 w 1031358"/>
              <a:gd name="T5" fmla="*/ 99 h 1617921"/>
              <a:gd name="T6" fmla="*/ 41942 w 1031358"/>
              <a:gd name="T7" fmla="*/ 699 h 1617921"/>
              <a:gd name="T8" fmla="*/ 37224 w 1031358"/>
              <a:gd name="T9" fmla="*/ 699 h 1617921"/>
              <a:gd name="T10" fmla="*/ 33554 w 1031358"/>
              <a:gd name="T11" fmla="*/ 1298 h 1617921"/>
              <a:gd name="T12" fmla="*/ 28835 w 1031358"/>
              <a:gd name="T13" fmla="*/ 3094 h 1617921"/>
              <a:gd name="T14" fmla="*/ 25165 w 1031358"/>
              <a:gd name="T15" fmla="*/ 4292 h 1617921"/>
              <a:gd name="T16" fmla="*/ 22544 w 1031358"/>
              <a:gd name="T17" fmla="*/ 5490 h 1617921"/>
              <a:gd name="T18" fmla="*/ 19923 w 1031358"/>
              <a:gd name="T19" fmla="*/ 6089 h 1617921"/>
              <a:gd name="T20" fmla="*/ 16253 w 1031358"/>
              <a:gd name="T21" fmla="*/ 7287 h 1617921"/>
              <a:gd name="T22" fmla="*/ 14680 w 1031358"/>
              <a:gd name="T23" fmla="*/ 7886 h 1617921"/>
              <a:gd name="T24" fmla="*/ 12583 w 1031358"/>
              <a:gd name="T25" fmla="*/ 9083 h 1617921"/>
              <a:gd name="T26" fmla="*/ 10486 w 1031358"/>
              <a:gd name="T27" fmla="*/ 10880 h 1617921"/>
              <a:gd name="T28" fmla="*/ 7340 w 1031358"/>
              <a:gd name="T29" fmla="*/ 12677 h 1617921"/>
              <a:gd name="T30" fmla="*/ 4718 w 1031358"/>
              <a:gd name="T31" fmla="*/ 14474 h 1617921"/>
              <a:gd name="T32" fmla="*/ 2622 w 1031358"/>
              <a:gd name="T33" fmla="*/ 15672 h 1617921"/>
              <a:gd name="T34" fmla="*/ 0 w 1031358"/>
              <a:gd name="T35" fmla="*/ 18067 h 1617921"/>
              <a:gd name="T36" fmla="*/ 0 w 1031358"/>
              <a:gd name="T37" fmla="*/ 18067 h 1617921"/>
              <a:gd name="T38" fmla="*/ 48233 w 1031358"/>
              <a:gd name="T39" fmla="*/ 91135 h 1617921"/>
              <a:gd name="T40" fmla="*/ 48233 w 1031358"/>
              <a:gd name="T41" fmla="*/ 91135 h 161792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1358"/>
              <a:gd name="T64" fmla="*/ 0 h 1617921"/>
              <a:gd name="T65" fmla="*/ 1031358 w 1031358"/>
              <a:gd name="T66" fmla="*/ 1617921 h 161792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1358" h="1617921">
                <a:moveTo>
                  <a:pt x="1031358" y="1772"/>
                </a:moveTo>
                <a:lnTo>
                  <a:pt x="978195" y="1772"/>
                </a:lnTo>
                <a:cubicBezTo>
                  <a:pt x="960474" y="1772"/>
                  <a:pt x="946298" y="0"/>
                  <a:pt x="925033" y="1772"/>
                </a:cubicBezTo>
                <a:cubicBezTo>
                  <a:pt x="903768" y="3544"/>
                  <a:pt x="878958" y="10632"/>
                  <a:pt x="850605" y="12404"/>
                </a:cubicBezTo>
                <a:cubicBezTo>
                  <a:pt x="822252" y="14176"/>
                  <a:pt x="783265" y="10632"/>
                  <a:pt x="754912" y="12404"/>
                </a:cubicBezTo>
                <a:cubicBezTo>
                  <a:pt x="726559" y="14176"/>
                  <a:pt x="708838" y="15949"/>
                  <a:pt x="680484" y="23037"/>
                </a:cubicBezTo>
                <a:cubicBezTo>
                  <a:pt x="652131" y="30126"/>
                  <a:pt x="613145" y="46075"/>
                  <a:pt x="584791" y="54935"/>
                </a:cubicBezTo>
                <a:cubicBezTo>
                  <a:pt x="556438" y="63796"/>
                  <a:pt x="531628" y="69112"/>
                  <a:pt x="510363" y="76200"/>
                </a:cubicBezTo>
                <a:cubicBezTo>
                  <a:pt x="489098" y="83288"/>
                  <a:pt x="474921" y="92149"/>
                  <a:pt x="457200" y="97465"/>
                </a:cubicBezTo>
                <a:cubicBezTo>
                  <a:pt x="439479" y="102781"/>
                  <a:pt x="425302" y="102781"/>
                  <a:pt x="404037" y="108097"/>
                </a:cubicBezTo>
                <a:cubicBezTo>
                  <a:pt x="382772" y="113413"/>
                  <a:pt x="347330" y="124047"/>
                  <a:pt x="329609" y="129363"/>
                </a:cubicBezTo>
                <a:cubicBezTo>
                  <a:pt x="311888" y="134679"/>
                  <a:pt x="310116" y="134679"/>
                  <a:pt x="297712" y="139995"/>
                </a:cubicBezTo>
                <a:cubicBezTo>
                  <a:pt x="285308" y="145311"/>
                  <a:pt x="269359" y="152400"/>
                  <a:pt x="255182" y="161260"/>
                </a:cubicBezTo>
                <a:cubicBezTo>
                  <a:pt x="241005" y="170120"/>
                  <a:pt x="230372" y="182525"/>
                  <a:pt x="212651" y="193158"/>
                </a:cubicBezTo>
                <a:cubicBezTo>
                  <a:pt x="194930" y="203791"/>
                  <a:pt x="168349" y="214424"/>
                  <a:pt x="148856" y="225056"/>
                </a:cubicBezTo>
                <a:cubicBezTo>
                  <a:pt x="129363" y="235688"/>
                  <a:pt x="111642" y="248093"/>
                  <a:pt x="95693" y="256953"/>
                </a:cubicBezTo>
                <a:cubicBezTo>
                  <a:pt x="79744" y="265813"/>
                  <a:pt x="69112" y="267585"/>
                  <a:pt x="53163" y="278218"/>
                </a:cubicBezTo>
                <a:cubicBezTo>
                  <a:pt x="37214" y="288851"/>
                  <a:pt x="0" y="320749"/>
                  <a:pt x="0" y="320749"/>
                </a:cubicBezTo>
                <a:lnTo>
                  <a:pt x="978195" y="1617921"/>
                </a:lnTo>
              </a:path>
            </a:pathLst>
          </a:custGeom>
          <a:solidFill>
            <a:schemeClr val="bg1"/>
          </a:solidFill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9" name="Freeform 60" descr="80%"/>
          <p:cNvSpPr>
            <a:spLocks/>
          </p:cNvSpPr>
          <p:nvPr/>
        </p:nvSpPr>
        <p:spPr bwMode="auto">
          <a:xfrm>
            <a:off x="3000375" y="5888038"/>
            <a:ext cx="615950" cy="333375"/>
          </a:xfrm>
          <a:custGeom>
            <a:avLst/>
            <a:gdLst>
              <a:gd name="T0" fmla="*/ 2688 w 1681716"/>
              <a:gd name="T1" fmla="*/ 0 h 871870"/>
              <a:gd name="T2" fmla="*/ 1647 w 1681716"/>
              <a:gd name="T3" fmla="*/ 4733 h 871870"/>
              <a:gd name="T4" fmla="*/ 1127 w 1681716"/>
              <a:gd name="T5" fmla="*/ 8873 h 871870"/>
              <a:gd name="T6" fmla="*/ 607 w 1681716"/>
              <a:gd name="T7" fmla="*/ 13014 h 871870"/>
              <a:gd name="T8" fmla="*/ 86 w 1681716"/>
              <a:gd name="T9" fmla="*/ 17155 h 871870"/>
              <a:gd name="T10" fmla="*/ 86 w 1681716"/>
              <a:gd name="T11" fmla="*/ 20112 h 871870"/>
              <a:gd name="T12" fmla="*/ 86 w 1681716"/>
              <a:gd name="T13" fmla="*/ 23070 h 871870"/>
              <a:gd name="T14" fmla="*/ 86 w 1681716"/>
              <a:gd name="T15" fmla="*/ 24845 h 871870"/>
              <a:gd name="T16" fmla="*/ 86 w 1681716"/>
              <a:gd name="T17" fmla="*/ 28394 h 871870"/>
              <a:gd name="T18" fmla="*/ 607 w 1681716"/>
              <a:gd name="T19" fmla="*/ 31352 h 871870"/>
              <a:gd name="T20" fmla="*/ 1127 w 1681716"/>
              <a:gd name="T21" fmla="*/ 34309 h 871870"/>
              <a:gd name="T22" fmla="*/ 1127 w 1681716"/>
              <a:gd name="T23" fmla="*/ 37267 h 871870"/>
              <a:gd name="T24" fmla="*/ 1647 w 1681716"/>
              <a:gd name="T25" fmla="*/ 40225 h 871870"/>
              <a:gd name="T26" fmla="*/ 2167 w 1681716"/>
              <a:gd name="T27" fmla="*/ 43182 h 871870"/>
              <a:gd name="T28" fmla="*/ 2688 w 1681716"/>
              <a:gd name="T29" fmla="*/ 46140 h 871870"/>
              <a:gd name="T30" fmla="*/ 3728 w 1681716"/>
              <a:gd name="T31" fmla="*/ 48506 h 871870"/>
              <a:gd name="T32" fmla="*/ 3728 w 1681716"/>
              <a:gd name="T33" fmla="*/ 48506 h 871870"/>
              <a:gd name="T34" fmla="*/ 82272 w 1681716"/>
              <a:gd name="T35" fmla="*/ 24845 h 8718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81716"/>
              <a:gd name="T55" fmla="*/ 0 h 871870"/>
              <a:gd name="T56" fmla="*/ 1681716 w 1681716"/>
              <a:gd name="T57" fmla="*/ 871870 h 87187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81716" h="871870">
                <a:moveTo>
                  <a:pt x="54935" y="0"/>
                </a:moveTo>
                <a:cubicBezTo>
                  <a:pt x="46960" y="29240"/>
                  <a:pt x="38986" y="58480"/>
                  <a:pt x="33670" y="85061"/>
                </a:cubicBezTo>
                <a:cubicBezTo>
                  <a:pt x="28354" y="111643"/>
                  <a:pt x="23037" y="159489"/>
                  <a:pt x="23037" y="159489"/>
                </a:cubicBezTo>
                <a:lnTo>
                  <a:pt x="12405" y="233917"/>
                </a:lnTo>
                <a:cubicBezTo>
                  <a:pt x="8861" y="258726"/>
                  <a:pt x="3544" y="287080"/>
                  <a:pt x="1772" y="308345"/>
                </a:cubicBezTo>
                <a:cubicBezTo>
                  <a:pt x="0" y="329610"/>
                  <a:pt x="1772" y="361507"/>
                  <a:pt x="1772" y="361507"/>
                </a:cubicBezTo>
                <a:lnTo>
                  <a:pt x="1772" y="414670"/>
                </a:lnTo>
                <a:lnTo>
                  <a:pt x="1772" y="446568"/>
                </a:lnTo>
                <a:cubicBezTo>
                  <a:pt x="1772" y="462517"/>
                  <a:pt x="0" y="490870"/>
                  <a:pt x="1772" y="510363"/>
                </a:cubicBezTo>
                <a:cubicBezTo>
                  <a:pt x="3544" y="529856"/>
                  <a:pt x="12405" y="563526"/>
                  <a:pt x="12405" y="563526"/>
                </a:cubicBezTo>
                <a:cubicBezTo>
                  <a:pt x="15949" y="581247"/>
                  <a:pt x="21265" y="598968"/>
                  <a:pt x="23037" y="616689"/>
                </a:cubicBezTo>
                <a:cubicBezTo>
                  <a:pt x="24809" y="634410"/>
                  <a:pt x="21265" y="652131"/>
                  <a:pt x="23037" y="669852"/>
                </a:cubicBezTo>
                <a:cubicBezTo>
                  <a:pt x="24809" y="687573"/>
                  <a:pt x="33670" y="723014"/>
                  <a:pt x="33670" y="723014"/>
                </a:cubicBezTo>
                <a:lnTo>
                  <a:pt x="44303" y="776177"/>
                </a:lnTo>
                <a:cubicBezTo>
                  <a:pt x="47847" y="793898"/>
                  <a:pt x="49619" y="813391"/>
                  <a:pt x="54935" y="829340"/>
                </a:cubicBezTo>
                <a:cubicBezTo>
                  <a:pt x="60251" y="845289"/>
                  <a:pt x="76200" y="871870"/>
                  <a:pt x="76200" y="871870"/>
                </a:cubicBezTo>
                <a:lnTo>
                  <a:pt x="1681716" y="446568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 rot="5400000">
            <a:off x="3124994" y="5669756"/>
            <a:ext cx="1004888" cy="758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320000" flipH="1">
            <a:off x="2990056" y="6050757"/>
            <a:ext cx="12588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 flipH="1">
            <a:off x="3128169" y="5685631"/>
            <a:ext cx="992188" cy="752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reeform 68" descr="80%"/>
          <p:cNvSpPr>
            <a:spLocks/>
          </p:cNvSpPr>
          <p:nvPr/>
        </p:nvSpPr>
        <p:spPr bwMode="auto">
          <a:xfrm>
            <a:off x="3616325" y="5864225"/>
            <a:ext cx="638175" cy="357188"/>
          </a:xfrm>
          <a:custGeom>
            <a:avLst/>
            <a:gdLst>
              <a:gd name="T0" fmla="*/ 81927 w 1745512"/>
              <a:gd name="T1" fmla="*/ 0 h 935665"/>
              <a:gd name="T2" fmla="*/ 84014 w 1745512"/>
              <a:gd name="T3" fmla="*/ 5881 h 935665"/>
              <a:gd name="T4" fmla="*/ 84536 w 1745512"/>
              <a:gd name="T5" fmla="*/ 9409 h 935665"/>
              <a:gd name="T6" fmla="*/ 85057 w 1745512"/>
              <a:gd name="T7" fmla="*/ 12938 h 935665"/>
              <a:gd name="T8" fmla="*/ 85057 w 1745512"/>
              <a:gd name="T9" fmla="*/ 17643 h 935665"/>
              <a:gd name="T10" fmla="*/ 85580 w 1745512"/>
              <a:gd name="T11" fmla="*/ 22348 h 935665"/>
              <a:gd name="T12" fmla="*/ 85580 w 1745512"/>
              <a:gd name="T13" fmla="*/ 27640 h 935665"/>
              <a:gd name="T14" fmla="*/ 85580 w 1745512"/>
              <a:gd name="T15" fmla="*/ 31757 h 935665"/>
              <a:gd name="T16" fmla="*/ 85580 w 1745512"/>
              <a:gd name="T17" fmla="*/ 34697 h 935665"/>
              <a:gd name="T18" fmla="*/ 85057 w 1745512"/>
              <a:gd name="T19" fmla="*/ 37050 h 935665"/>
              <a:gd name="T20" fmla="*/ 85057 w 1745512"/>
              <a:gd name="T21" fmla="*/ 41167 h 935665"/>
              <a:gd name="T22" fmla="*/ 84014 w 1745512"/>
              <a:gd name="T23" fmla="*/ 44695 h 935665"/>
              <a:gd name="T24" fmla="*/ 84014 w 1745512"/>
              <a:gd name="T25" fmla="*/ 47635 h 935665"/>
              <a:gd name="T26" fmla="*/ 82970 w 1745512"/>
              <a:gd name="T27" fmla="*/ 49400 h 935665"/>
              <a:gd name="T28" fmla="*/ 82970 w 1745512"/>
              <a:gd name="T29" fmla="*/ 51752 h 935665"/>
              <a:gd name="T30" fmla="*/ 82970 w 1745512"/>
              <a:gd name="T31" fmla="*/ 51752 h 935665"/>
              <a:gd name="T32" fmla="*/ 0 w 1745512"/>
              <a:gd name="T33" fmla="*/ 27640 h 9356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45512"/>
              <a:gd name="T52" fmla="*/ 0 h 935665"/>
              <a:gd name="T53" fmla="*/ 1745512 w 1745512"/>
              <a:gd name="T54" fmla="*/ 935665 h 9356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45512" h="935665">
                <a:moveTo>
                  <a:pt x="1669312" y="0"/>
                </a:moveTo>
                <a:cubicBezTo>
                  <a:pt x="1686147" y="38986"/>
                  <a:pt x="1702982" y="77973"/>
                  <a:pt x="1711842" y="106326"/>
                </a:cubicBezTo>
                <a:cubicBezTo>
                  <a:pt x="1720703" y="134680"/>
                  <a:pt x="1722475" y="170121"/>
                  <a:pt x="1722475" y="170121"/>
                </a:cubicBezTo>
                <a:cubicBezTo>
                  <a:pt x="1726019" y="191386"/>
                  <a:pt x="1731335" y="209107"/>
                  <a:pt x="1733107" y="233916"/>
                </a:cubicBezTo>
                <a:cubicBezTo>
                  <a:pt x="1734879" y="258725"/>
                  <a:pt x="1731335" y="290624"/>
                  <a:pt x="1733107" y="318977"/>
                </a:cubicBezTo>
                <a:cubicBezTo>
                  <a:pt x="1734879" y="347330"/>
                  <a:pt x="1741968" y="373912"/>
                  <a:pt x="1743740" y="404037"/>
                </a:cubicBezTo>
                <a:cubicBezTo>
                  <a:pt x="1745512" y="434163"/>
                  <a:pt x="1743740" y="499730"/>
                  <a:pt x="1743740" y="499730"/>
                </a:cubicBezTo>
                <a:lnTo>
                  <a:pt x="1743740" y="574158"/>
                </a:lnTo>
                <a:cubicBezTo>
                  <a:pt x="1743740" y="595423"/>
                  <a:pt x="1745512" y="611372"/>
                  <a:pt x="1743740" y="627321"/>
                </a:cubicBezTo>
                <a:cubicBezTo>
                  <a:pt x="1741968" y="643270"/>
                  <a:pt x="1734879" y="650358"/>
                  <a:pt x="1733107" y="669851"/>
                </a:cubicBezTo>
                <a:cubicBezTo>
                  <a:pt x="1731335" y="689344"/>
                  <a:pt x="1736651" y="721242"/>
                  <a:pt x="1733107" y="744279"/>
                </a:cubicBezTo>
                <a:cubicBezTo>
                  <a:pt x="1729563" y="767316"/>
                  <a:pt x="1715386" y="788582"/>
                  <a:pt x="1711842" y="808075"/>
                </a:cubicBezTo>
                <a:cubicBezTo>
                  <a:pt x="1708298" y="827568"/>
                  <a:pt x="1715386" y="847060"/>
                  <a:pt x="1711842" y="861237"/>
                </a:cubicBezTo>
                <a:cubicBezTo>
                  <a:pt x="1708298" y="875414"/>
                  <a:pt x="1694121" y="880730"/>
                  <a:pt x="1690577" y="893135"/>
                </a:cubicBezTo>
                <a:cubicBezTo>
                  <a:pt x="1687033" y="905540"/>
                  <a:pt x="1690577" y="935665"/>
                  <a:pt x="1690577" y="935665"/>
                </a:cubicBezTo>
                <a:lnTo>
                  <a:pt x="0" y="499730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3017838" y="5884863"/>
            <a:ext cx="1223962" cy="3444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20640000" flipH="1">
            <a:off x="2995613" y="6053138"/>
            <a:ext cx="12477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3003550" y="5421313"/>
            <a:ext cx="1252538" cy="12573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TextBox 57"/>
          <p:cNvSpPr txBox="1">
            <a:spLocks noChangeArrowheads="1"/>
          </p:cNvSpPr>
          <p:nvPr/>
        </p:nvSpPr>
        <p:spPr bwMode="auto">
          <a:xfrm>
            <a:off x="3443288" y="46545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08" name="Straight Connector 107"/>
          <p:cNvCxnSpPr/>
          <p:nvPr/>
        </p:nvCxnSpPr>
        <p:spPr>
          <a:xfrm>
            <a:off x="3490913" y="50720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59"/>
          <p:cNvSpPr txBox="1">
            <a:spLocks noChangeArrowheads="1"/>
          </p:cNvSpPr>
          <p:nvPr/>
        </p:nvSpPr>
        <p:spPr bwMode="auto">
          <a:xfrm>
            <a:off x="3332163" y="4995863"/>
            <a:ext cx="61118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  <p:sp>
        <p:nvSpPr>
          <p:cNvPr id="110" name="Freeform 109"/>
          <p:cNvSpPr/>
          <p:nvPr/>
        </p:nvSpPr>
        <p:spPr>
          <a:xfrm>
            <a:off x="5065713" y="5443538"/>
            <a:ext cx="381000" cy="625475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 rot="2242269">
            <a:off x="5200650" y="5618163"/>
            <a:ext cx="409575" cy="655637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58" descr="80%"/>
          <p:cNvSpPr>
            <a:spLocks/>
          </p:cNvSpPr>
          <p:nvPr/>
        </p:nvSpPr>
        <p:spPr bwMode="auto">
          <a:xfrm>
            <a:off x="4468813" y="5568950"/>
            <a:ext cx="598487" cy="508000"/>
          </a:xfrm>
          <a:custGeom>
            <a:avLst/>
            <a:gdLst>
              <a:gd name="T0" fmla="*/ 31571 w 1637414"/>
              <a:gd name="T1" fmla="*/ 0 h 1329070"/>
              <a:gd name="T2" fmla="*/ 26913 w 1637414"/>
              <a:gd name="T3" fmla="*/ 4143 h 1329070"/>
              <a:gd name="T4" fmla="*/ 25360 w 1637414"/>
              <a:gd name="T5" fmla="*/ 5918 h 1329070"/>
              <a:gd name="T6" fmla="*/ 23808 w 1637414"/>
              <a:gd name="T7" fmla="*/ 7693 h 1329070"/>
              <a:gd name="T8" fmla="*/ 22255 w 1637414"/>
              <a:gd name="T9" fmla="*/ 8877 h 1329070"/>
              <a:gd name="T10" fmla="*/ 21220 w 1637414"/>
              <a:gd name="T11" fmla="*/ 10060 h 1329070"/>
              <a:gd name="T12" fmla="*/ 19667 w 1637414"/>
              <a:gd name="T13" fmla="*/ 11836 h 1329070"/>
              <a:gd name="T14" fmla="*/ 18115 w 1637414"/>
              <a:gd name="T15" fmla="*/ 13611 h 1329070"/>
              <a:gd name="T16" fmla="*/ 17079 w 1637414"/>
              <a:gd name="T17" fmla="*/ 15387 h 1329070"/>
              <a:gd name="T18" fmla="*/ 16044 w 1637414"/>
              <a:gd name="T19" fmla="*/ 16570 h 1329070"/>
              <a:gd name="T20" fmla="*/ 14492 w 1637414"/>
              <a:gd name="T21" fmla="*/ 18937 h 1329070"/>
              <a:gd name="T22" fmla="*/ 12939 w 1637414"/>
              <a:gd name="T23" fmla="*/ 20121 h 1329070"/>
              <a:gd name="T24" fmla="*/ 11386 w 1637414"/>
              <a:gd name="T25" fmla="*/ 23080 h 1329070"/>
              <a:gd name="T26" fmla="*/ 10351 w 1637414"/>
              <a:gd name="T27" fmla="*/ 25447 h 1329070"/>
              <a:gd name="T28" fmla="*/ 8798 w 1637414"/>
              <a:gd name="T29" fmla="*/ 27222 h 1329070"/>
              <a:gd name="T30" fmla="*/ 8281 w 1637414"/>
              <a:gd name="T31" fmla="*/ 28998 h 1329070"/>
              <a:gd name="T32" fmla="*/ 6728 w 1637414"/>
              <a:gd name="T33" fmla="*/ 31957 h 1329070"/>
              <a:gd name="T34" fmla="*/ 5176 w 1637414"/>
              <a:gd name="T35" fmla="*/ 34324 h 1329070"/>
              <a:gd name="T36" fmla="*/ 4140 w 1637414"/>
              <a:gd name="T37" fmla="*/ 36691 h 1329070"/>
              <a:gd name="T38" fmla="*/ 3623 w 1637414"/>
              <a:gd name="T39" fmla="*/ 39058 h 1329070"/>
              <a:gd name="T40" fmla="*/ 2070 w 1637414"/>
              <a:gd name="T41" fmla="*/ 42017 h 1329070"/>
              <a:gd name="T42" fmla="*/ 1553 w 1637414"/>
              <a:gd name="T43" fmla="*/ 43792 h 1329070"/>
              <a:gd name="T44" fmla="*/ 1035 w 1637414"/>
              <a:gd name="T45" fmla="*/ 46159 h 1329070"/>
              <a:gd name="T46" fmla="*/ 0 w 1637414"/>
              <a:gd name="T47" fmla="*/ 49119 h 1329070"/>
              <a:gd name="T48" fmla="*/ 0 w 1637414"/>
              <a:gd name="T49" fmla="*/ 49119 h 1329070"/>
              <a:gd name="T50" fmla="*/ 79704 w 1637414"/>
              <a:gd name="T51" fmla="*/ 73973 h 1329070"/>
              <a:gd name="T52" fmla="*/ 79704 w 1637414"/>
              <a:gd name="T53" fmla="*/ 73973 h 13290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7414"/>
              <a:gd name="T82" fmla="*/ 0 h 1329070"/>
              <a:gd name="T83" fmla="*/ 1637414 w 1637414"/>
              <a:gd name="T84" fmla="*/ 1329070 h 13290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7414" h="1329070">
                <a:moveTo>
                  <a:pt x="648586" y="0"/>
                </a:moveTo>
                <a:cubicBezTo>
                  <a:pt x="611372" y="28353"/>
                  <a:pt x="574158" y="56707"/>
                  <a:pt x="552893" y="74428"/>
                </a:cubicBezTo>
                <a:cubicBezTo>
                  <a:pt x="531628" y="92149"/>
                  <a:pt x="520995" y="106326"/>
                  <a:pt x="520995" y="106326"/>
                </a:cubicBezTo>
                <a:cubicBezTo>
                  <a:pt x="510362" y="116959"/>
                  <a:pt x="499730" y="129364"/>
                  <a:pt x="489097" y="138224"/>
                </a:cubicBezTo>
                <a:cubicBezTo>
                  <a:pt x="478465" y="147085"/>
                  <a:pt x="466060" y="152401"/>
                  <a:pt x="457200" y="159489"/>
                </a:cubicBezTo>
                <a:cubicBezTo>
                  <a:pt x="448340" y="166577"/>
                  <a:pt x="435935" y="180754"/>
                  <a:pt x="435935" y="180754"/>
                </a:cubicBezTo>
                <a:lnTo>
                  <a:pt x="404037" y="212652"/>
                </a:lnTo>
                <a:cubicBezTo>
                  <a:pt x="393404" y="223284"/>
                  <a:pt x="381000" y="233917"/>
                  <a:pt x="372139" y="244549"/>
                </a:cubicBezTo>
                <a:cubicBezTo>
                  <a:pt x="363279" y="255182"/>
                  <a:pt x="357962" y="267586"/>
                  <a:pt x="350874" y="276447"/>
                </a:cubicBezTo>
                <a:cubicBezTo>
                  <a:pt x="343786" y="285308"/>
                  <a:pt x="338470" y="287080"/>
                  <a:pt x="329609" y="297712"/>
                </a:cubicBezTo>
                <a:cubicBezTo>
                  <a:pt x="320749" y="308345"/>
                  <a:pt x="308343" y="329610"/>
                  <a:pt x="297711" y="340242"/>
                </a:cubicBezTo>
                <a:cubicBezTo>
                  <a:pt x="287079" y="350874"/>
                  <a:pt x="276446" y="349102"/>
                  <a:pt x="265814" y="361507"/>
                </a:cubicBezTo>
                <a:cubicBezTo>
                  <a:pt x="255182" y="373912"/>
                  <a:pt x="242776" y="398721"/>
                  <a:pt x="233916" y="414670"/>
                </a:cubicBezTo>
                <a:cubicBezTo>
                  <a:pt x="225056" y="430619"/>
                  <a:pt x="221511" y="444795"/>
                  <a:pt x="212651" y="457200"/>
                </a:cubicBezTo>
                <a:cubicBezTo>
                  <a:pt x="203791" y="469605"/>
                  <a:pt x="187841" y="478465"/>
                  <a:pt x="180753" y="489098"/>
                </a:cubicBezTo>
                <a:cubicBezTo>
                  <a:pt x="173665" y="499731"/>
                  <a:pt x="177209" y="506819"/>
                  <a:pt x="170121" y="520996"/>
                </a:cubicBezTo>
                <a:cubicBezTo>
                  <a:pt x="163033" y="535173"/>
                  <a:pt x="148856" y="558210"/>
                  <a:pt x="138223" y="574159"/>
                </a:cubicBezTo>
                <a:cubicBezTo>
                  <a:pt x="127590" y="590108"/>
                  <a:pt x="115186" y="602512"/>
                  <a:pt x="106325" y="616689"/>
                </a:cubicBezTo>
                <a:cubicBezTo>
                  <a:pt x="97465" y="630866"/>
                  <a:pt x="90376" y="645042"/>
                  <a:pt x="85060" y="659219"/>
                </a:cubicBezTo>
                <a:cubicBezTo>
                  <a:pt x="79744" y="673396"/>
                  <a:pt x="81516" y="685800"/>
                  <a:pt x="74428" y="701749"/>
                </a:cubicBezTo>
                <a:cubicBezTo>
                  <a:pt x="67340" y="717698"/>
                  <a:pt x="49618" y="740735"/>
                  <a:pt x="42530" y="754912"/>
                </a:cubicBezTo>
                <a:cubicBezTo>
                  <a:pt x="35442" y="769089"/>
                  <a:pt x="35441" y="774405"/>
                  <a:pt x="31897" y="786810"/>
                </a:cubicBezTo>
                <a:cubicBezTo>
                  <a:pt x="28353" y="799215"/>
                  <a:pt x="26581" y="813391"/>
                  <a:pt x="21265" y="829340"/>
                </a:cubicBezTo>
                <a:cubicBezTo>
                  <a:pt x="15949" y="845289"/>
                  <a:pt x="0" y="882503"/>
                  <a:pt x="0" y="882503"/>
                </a:cubicBezTo>
                <a:lnTo>
                  <a:pt x="1637414" y="1329070"/>
                </a:lnTo>
              </a:path>
            </a:pathLst>
          </a:custGeom>
          <a:noFill/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13" name="Freeform 19" descr="80%"/>
          <p:cNvSpPr>
            <a:spLocks/>
          </p:cNvSpPr>
          <p:nvPr/>
        </p:nvSpPr>
        <p:spPr bwMode="auto">
          <a:xfrm>
            <a:off x="4705350" y="5446713"/>
            <a:ext cx="376238" cy="617537"/>
          </a:xfrm>
          <a:custGeom>
            <a:avLst/>
            <a:gdLst>
              <a:gd name="T0" fmla="*/ 50428 w 1031358"/>
              <a:gd name="T1" fmla="*/ 99 h 1617921"/>
              <a:gd name="T2" fmla="*/ 47829 w 1031358"/>
              <a:gd name="T3" fmla="*/ 99 h 1617921"/>
              <a:gd name="T4" fmla="*/ 45230 w 1031358"/>
              <a:gd name="T5" fmla="*/ 99 h 1617921"/>
              <a:gd name="T6" fmla="*/ 41591 w 1031358"/>
              <a:gd name="T7" fmla="*/ 695 h 1617921"/>
              <a:gd name="T8" fmla="*/ 36911 w 1031358"/>
              <a:gd name="T9" fmla="*/ 695 h 1617921"/>
              <a:gd name="T10" fmla="*/ 33273 w 1031358"/>
              <a:gd name="T11" fmla="*/ 1291 h 1617921"/>
              <a:gd name="T12" fmla="*/ 28594 w 1031358"/>
              <a:gd name="T13" fmla="*/ 3078 h 1617921"/>
              <a:gd name="T14" fmla="*/ 24954 w 1031358"/>
              <a:gd name="T15" fmla="*/ 4270 h 1617921"/>
              <a:gd name="T16" fmla="*/ 22355 w 1031358"/>
              <a:gd name="T17" fmla="*/ 5462 h 1617921"/>
              <a:gd name="T18" fmla="*/ 19756 w 1031358"/>
              <a:gd name="T19" fmla="*/ 6058 h 1617921"/>
              <a:gd name="T20" fmla="*/ 16116 w 1031358"/>
              <a:gd name="T21" fmla="*/ 7249 h 1617921"/>
              <a:gd name="T22" fmla="*/ 14557 w 1031358"/>
              <a:gd name="T23" fmla="*/ 7845 h 1617921"/>
              <a:gd name="T24" fmla="*/ 12477 w 1031358"/>
              <a:gd name="T25" fmla="*/ 9037 h 1617921"/>
              <a:gd name="T26" fmla="*/ 10397 w 1031358"/>
              <a:gd name="T27" fmla="*/ 10825 h 1617921"/>
              <a:gd name="T28" fmla="*/ 7278 w 1031358"/>
              <a:gd name="T29" fmla="*/ 12612 h 1617921"/>
              <a:gd name="T30" fmla="*/ 4679 w 1031358"/>
              <a:gd name="T31" fmla="*/ 14399 h 1617921"/>
              <a:gd name="T32" fmla="*/ 2600 w 1031358"/>
              <a:gd name="T33" fmla="*/ 15591 h 1617921"/>
              <a:gd name="T34" fmla="*/ 0 w 1031358"/>
              <a:gd name="T35" fmla="*/ 17975 h 1617921"/>
              <a:gd name="T36" fmla="*/ 0 w 1031358"/>
              <a:gd name="T37" fmla="*/ 17975 h 1617921"/>
              <a:gd name="T38" fmla="*/ 47829 w 1031358"/>
              <a:gd name="T39" fmla="*/ 90668 h 1617921"/>
              <a:gd name="T40" fmla="*/ 47829 w 1031358"/>
              <a:gd name="T41" fmla="*/ 90668 h 161792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1358"/>
              <a:gd name="T64" fmla="*/ 0 h 1617921"/>
              <a:gd name="T65" fmla="*/ 1031358 w 1031358"/>
              <a:gd name="T66" fmla="*/ 1617921 h 161792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1358" h="1617921">
                <a:moveTo>
                  <a:pt x="1031358" y="1772"/>
                </a:moveTo>
                <a:lnTo>
                  <a:pt x="978195" y="1772"/>
                </a:lnTo>
                <a:cubicBezTo>
                  <a:pt x="960474" y="1772"/>
                  <a:pt x="946298" y="0"/>
                  <a:pt x="925033" y="1772"/>
                </a:cubicBezTo>
                <a:cubicBezTo>
                  <a:pt x="903768" y="3544"/>
                  <a:pt x="878958" y="10632"/>
                  <a:pt x="850605" y="12404"/>
                </a:cubicBezTo>
                <a:cubicBezTo>
                  <a:pt x="822252" y="14176"/>
                  <a:pt x="783265" y="10632"/>
                  <a:pt x="754912" y="12404"/>
                </a:cubicBezTo>
                <a:cubicBezTo>
                  <a:pt x="726559" y="14176"/>
                  <a:pt x="708838" y="15949"/>
                  <a:pt x="680484" y="23037"/>
                </a:cubicBezTo>
                <a:cubicBezTo>
                  <a:pt x="652131" y="30126"/>
                  <a:pt x="613145" y="46075"/>
                  <a:pt x="584791" y="54935"/>
                </a:cubicBezTo>
                <a:cubicBezTo>
                  <a:pt x="556438" y="63796"/>
                  <a:pt x="531628" y="69112"/>
                  <a:pt x="510363" y="76200"/>
                </a:cubicBezTo>
                <a:cubicBezTo>
                  <a:pt x="489098" y="83288"/>
                  <a:pt x="474921" y="92149"/>
                  <a:pt x="457200" y="97465"/>
                </a:cubicBezTo>
                <a:cubicBezTo>
                  <a:pt x="439479" y="102781"/>
                  <a:pt x="425302" y="102781"/>
                  <a:pt x="404037" y="108097"/>
                </a:cubicBezTo>
                <a:cubicBezTo>
                  <a:pt x="382772" y="113413"/>
                  <a:pt x="347330" y="124047"/>
                  <a:pt x="329609" y="129363"/>
                </a:cubicBezTo>
                <a:cubicBezTo>
                  <a:pt x="311888" y="134679"/>
                  <a:pt x="310116" y="134679"/>
                  <a:pt x="297712" y="139995"/>
                </a:cubicBezTo>
                <a:cubicBezTo>
                  <a:pt x="285308" y="145311"/>
                  <a:pt x="269359" y="152400"/>
                  <a:pt x="255182" y="161260"/>
                </a:cubicBezTo>
                <a:cubicBezTo>
                  <a:pt x="241005" y="170120"/>
                  <a:pt x="230372" y="182525"/>
                  <a:pt x="212651" y="193158"/>
                </a:cubicBezTo>
                <a:cubicBezTo>
                  <a:pt x="194930" y="203791"/>
                  <a:pt x="168349" y="214424"/>
                  <a:pt x="148856" y="225056"/>
                </a:cubicBezTo>
                <a:cubicBezTo>
                  <a:pt x="129363" y="235688"/>
                  <a:pt x="111642" y="248093"/>
                  <a:pt x="95693" y="256953"/>
                </a:cubicBezTo>
                <a:cubicBezTo>
                  <a:pt x="79744" y="265813"/>
                  <a:pt x="69112" y="267585"/>
                  <a:pt x="53163" y="278218"/>
                </a:cubicBezTo>
                <a:cubicBezTo>
                  <a:pt x="37214" y="288851"/>
                  <a:pt x="0" y="320749"/>
                  <a:pt x="0" y="320749"/>
                </a:cubicBezTo>
                <a:lnTo>
                  <a:pt x="978195" y="1617921"/>
                </a:lnTo>
              </a:path>
            </a:pathLst>
          </a:custGeom>
          <a:solidFill>
            <a:schemeClr val="bg1"/>
          </a:solidFill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4" name="Freeform 60" descr="80%"/>
          <p:cNvSpPr>
            <a:spLocks/>
          </p:cNvSpPr>
          <p:nvPr/>
        </p:nvSpPr>
        <p:spPr bwMode="auto">
          <a:xfrm>
            <a:off x="4448175" y="5910263"/>
            <a:ext cx="614363" cy="333375"/>
          </a:xfrm>
          <a:custGeom>
            <a:avLst/>
            <a:gdLst>
              <a:gd name="T0" fmla="*/ 2674 w 1681716"/>
              <a:gd name="T1" fmla="*/ 0 h 871870"/>
              <a:gd name="T2" fmla="*/ 1639 w 1681716"/>
              <a:gd name="T3" fmla="*/ 4733 h 871870"/>
              <a:gd name="T4" fmla="*/ 1121 w 1681716"/>
              <a:gd name="T5" fmla="*/ 8873 h 871870"/>
              <a:gd name="T6" fmla="*/ 604 w 1681716"/>
              <a:gd name="T7" fmla="*/ 13014 h 871870"/>
              <a:gd name="T8" fmla="*/ 86 w 1681716"/>
              <a:gd name="T9" fmla="*/ 17155 h 871870"/>
              <a:gd name="T10" fmla="*/ 86 w 1681716"/>
              <a:gd name="T11" fmla="*/ 20112 h 871870"/>
              <a:gd name="T12" fmla="*/ 86 w 1681716"/>
              <a:gd name="T13" fmla="*/ 23070 h 871870"/>
              <a:gd name="T14" fmla="*/ 86 w 1681716"/>
              <a:gd name="T15" fmla="*/ 24845 h 871870"/>
              <a:gd name="T16" fmla="*/ 86 w 1681716"/>
              <a:gd name="T17" fmla="*/ 28394 h 871870"/>
              <a:gd name="T18" fmla="*/ 604 w 1681716"/>
              <a:gd name="T19" fmla="*/ 31352 h 871870"/>
              <a:gd name="T20" fmla="*/ 1121 w 1681716"/>
              <a:gd name="T21" fmla="*/ 34309 h 871870"/>
              <a:gd name="T22" fmla="*/ 1121 w 1681716"/>
              <a:gd name="T23" fmla="*/ 37267 h 871870"/>
              <a:gd name="T24" fmla="*/ 1639 w 1681716"/>
              <a:gd name="T25" fmla="*/ 40225 h 871870"/>
              <a:gd name="T26" fmla="*/ 2156 w 1681716"/>
              <a:gd name="T27" fmla="*/ 43182 h 871870"/>
              <a:gd name="T28" fmla="*/ 2674 w 1681716"/>
              <a:gd name="T29" fmla="*/ 46140 h 871870"/>
              <a:gd name="T30" fmla="*/ 3709 w 1681716"/>
              <a:gd name="T31" fmla="*/ 48506 h 871870"/>
              <a:gd name="T32" fmla="*/ 3709 w 1681716"/>
              <a:gd name="T33" fmla="*/ 48506 h 871870"/>
              <a:gd name="T34" fmla="*/ 81849 w 1681716"/>
              <a:gd name="T35" fmla="*/ 24845 h 8718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81716"/>
              <a:gd name="T55" fmla="*/ 0 h 871870"/>
              <a:gd name="T56" fmla="*/ 1681716 w 1681716"/>
              <a:gd name="T57" fmla="*/ 871870 h 87187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81716" h="871870">
                <a:moveTo>
                  <a:pt x="54935" y="0"/>
                </a:moveTo>
                <a:cubicBezTo>
                  <a:pt x="46960" y="29240"/>
                  <a:pt x="38986" y="58480"/>
                  <a:pt x="33670" y="85061"/>
                </a:cubicBezTo>
                <a:cubicBezTo>
                  <a:pt x="28354" y="111643"/>
                  <a:pt x="23037" y="159489"/>
                  <a:pt x="23037" y="159489"/>
                </a:cubicBezTo>
                <a:lnTo>
                  <a:pt x="12405" y="233917"/>
                </a:lnTo>
                <a:cubicBezTo>
                  <a:pt x="8861" y="258726"/>
                  <a:pt x="3544" y="287080"/>
                  <a:pt x="1772" y="308345"/>
                </a:cubicBezTo>
                <a:cubicBezTo>
                  <a:pt x="0" y="329610"/>
                  <a:pt x="1772" y="361507"/>
                  <a:pt x="1772" y="361507"/>
                </a:cubicBezTo>
                <a:lnTo>
                  <a:pt x="1772" y="414670"/>
                </a:lnTo>
                <a:lnTo>
                  <a:pt x="1772" y="446568"/>
                </a:lnTo>
                <a:cubicBezTo>
                  <a:pt x="1772" y="462517"/>
                  <a:pt x="0" y="490870"/>
                  <a:pt x="1772" y="510363"/>
                </a:cubicBezTo>
                <a:cubicBezTo>
                  <a:pt x="3544" y="529856"/>
                  <a:pt x="12405" y="563526"/>
                  <a:pt x="12405" y="563526"/>
                </a:cubicBezTo>
                <a:cubicBezTo>
                  <a:pt x="15949" y="581247"/>
                  <a:pt x="21265" y="598968"/>
                  <a:pt x="23037" y="616689"/>
                </a:cubicBezTo>
                <a:cubicBezTo>
                  <a:pt x="24809" y="634410"/>
                  <a:pt x="21265" y="652131"/>
                  <a:pt x="23037" y="669852"/>
                </a:cubicBezTo>
                <a:cubicBezTo>
                  <a:pt x="24809" y="687573"/>
                  <a:pt x="33670" y="723014"/>
                  <a:pt x="33670" y="723014"/>
                </a:cubicBezTo>
                <a:lnTo>
                  <a:pt x="44303" y="776177"/>
                </a:lnTo>
                <a:cubicBezTo>
                  <a:pt x="47847" y="793898"/>
                  <a:pt x="49619" y="813391"/>
                  <a:pt x="54935" y="829340"/>
                </a:cubicBezTo>
                <a:cubicBezTo>
                  <a:pt x="60251" y="845289"/>
                  <a:pt x="76200" y="871870"/>
                  <a:pt x="76200" y="871870"/>
                </a:cubicBezTo>
                <a:lnTo>
                  <a:pt x="1681716" y="446568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rot="5400000">
            <a:off x="4570413" y="5691188"/>
            <a:ext cx="1006475" cy="758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6320000" flipH="1">
            <a:off x="4436269" y="6072982"/>
            <a:ext cx="12588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16200000" flipH="1">
            <a:off x="4574382" y="5707856"/>
            <a:ext cx="992188" cy="752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Freeform 68" descr="80%"/>
          <p:cNvSpPr>
            <a:spLocks/>
          </p:cNvSpPr>
          <p:nvPr/>
        </p:nvSpPr>
        <p:spPr bwMode="auto">
          <a:xfrm>
            <a:off x="5062538" y="5886450"/>
            <a:ext cx="638175" cy="357188"/>
          </a:xfrm>
          <a:custGeom>
            <a:avLst/>
            <a:gdLst>
              <a:gd name="T0" fmla="*/ 81927 w 1745512"/>
              <a:gd name="T1" fmla="*/ 0 h 935665"/>
              <a:gd name="T2" fmla="*/ 84014 w 1745512"/>
              <a:gd name="T3" fmla="*/ 5881 h 935665"/>
              <a:gd name="T4" fmla="*/ 84536 w 1745512"/>
              <a:gd name="T5" fmla="*/ 9409 h 935665"/>
              <a:gd name="T6" fmla="*/ 85057 w 1745512"/>
              <a:gd name="T7" fmla="*/ 12938 h 935665"/>
              <a:gd name="T8" fmla="*/ 85057 w 1745512"/>
              <a:gd name="T9" fmla="*/ 17643 h 935665"/>
              <a:gd name="T10" fmla="*/ 85580 w 1745512"/>
              <a:gd name="T11" fmla="*/ 22348 h 935665"/>
              <a:gd name="T12" fmla="*/ 85580 w 1745512"/>
              <a:gd name="T13" fmla="*/ 27640 h 935665"/>
              <a:gd name="T14" fmla="*/ 85580 w 1745512"/>
              <a:gd name="T15" fmla="*/ 31757 h 935665"/>
              <a:gd name="T16" fmla="*/ 85580 w 1745512"/>
              <a:gd name="T17" fmla="*/ 34697 h 935665"/>
              <a:gd name="T18" fmla="*/ 85057 w 1745512"/>
              <a:gd name="T19" fmla="*/ 37050 h 935665"/>
              <a:gd name="T20" fmla="*/ 85057 w 1745512"/>
              <a:gd name="T21" fmla="*/ 41167 h 935665"/>
              <a:gd name="T22" fmla="*/ 84014 w 1745512"/>
              <a:gd name="T23" fmla="*/ 44695 h 935665"/>
              <a:gd name="T24" fmla="*/ 84014 w 1745512"/>
              <a:gd name="T25" fmla="*/ 47635 h 935665"/>
              <a:gd name="T26" fmla="*/ 82970 w 1745512"/>
              <a:gd name="T27" fmla="*/ 49400 h 935665"/>
              <a:gd name="T28" fmla="*/ 82970 w 1745512"/>
              <a:gd name="T29" fmla="*/ 51752 h 935665"/>
              <a:gd name="T30" fmla="*/ 82970 w 1745512"/>
              <a:gd name="T31" fmla="*/ 51752 h 935665"/>
              <a:gd name="T32" fmla="*/ 0 w 1745512"/>
              <a:gd name="T33" fmla="*/ 27640 h 9356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45512"/>
              <a:gd name="T52" fmla="*/ 0 h 935665"/>
              <a:gd name="T53" fmla="*/ 1745512 w 1745512"/>
              <a:gd name="T54" fmla="*/ 935665 h 9356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45512" h="935665">
                <a:moveTo>
                  <a:pt x="1669312" y="0"/>
                </a:moveTo>
                <a:cubicBezTo>
                  <a:pt x="1686147" y="38986"/>
                  <a:pt x="1702982" y="77973"/>
                  <a:pt x="1711842" y="106326"/>
                </a:cubicBezTo>
                <a:cubicBezTo>
                  <a:pt x="1720703" y="134680"/>
                  <a:pt x="1722475" y="170121"/>
                  <a:pt x="1722475" y="170121"/>
                </a:cubicBezTo>
                <a:cubicBezTo>
                  <a:pt x="1726019" y="191386"/>
                  <a:pt x="1731335" y="209107"/>
                  <a:pt x="1733107" y="233916"/>
                </a:cubicBezTo>
                <a:cubicBezTo>
                  <a:pt x="1734879" y="258725"/>
                  <a:pt x="1731335" y="290624"/>
                  <a:pt x="1733107" y="318977"/>
                </a:cubicBezTo>
                <a:cubicBezTo>
                  <a:pt x="1734879" y="347330"/>
                  <a:pt x="1741968" y="373912"/>
                  <a:pt x="1743740" y="404037"/>
                </a:cubicBezTo>
                <a:cubicBezTo>
                  <a:pt x="1745512" y="434163"/>
                  <a:pt x="1743740" y="499730"/>
                  <a:pt x="1743740" y="499730"/>
                </a:cubicBezTo>
                <a:lnTo>
                  <a:pt x="1743740" y="574158"/>
                </a:lnTo>
                <a:cubicBezTo>
                  <a:pt x="1743740" y="595423"/>
                  <a:pt x="1745512" y="611372"/>
                  <a:pt x="1743740" y="627321"/>
                </a:cubicBezTo>
                <a:cubicBezTo>
                  <a:pt x="1741968" y="643270"/>
                  <a:pt x="1734879" y="650358"/>
                  <a:pt x="1733107" y="669851"/>
                </a:cubicBezTo>
                <a:cubicBezTo>
                  <a:pt x="1731335" y="689344"/>
                  <a:pt x="1736651" y="721242"/>
                  <a:pt x="1733107" y="744279"/>
                </a:cubicBezTo>
                <a:cubicBezTo>
                  <a:pt x="1729563" y="767316"/>
                  <a:pt x="1715386" y="788582"/>
                  <a:pt x="1711842" y="808075"/>
                </a:cubicBezTo>
                <a:cubicBezTo>
                  <a:pt x="1708298" y="827568"/>
                  <a:pt x="1715386" y="847060"/>
                  <a:pt x="1711842" y="861237"/>
                </a:cubicBezTo>
                <a:cubicBezTo>
                  <a:pt x="1708298" y="875414"/>
                  <a:pt x="1694121" y="880730"/>
                  <a:pt x="1690577" y="893135"/>
                </a:cubicBezTo>
                <a:cubicBezTo>
                  <a:pt x="1687033" y="905540"/>
                  <a:pt x="1690577" y="935665"/>
                  <a:pt x="1690577" y="935665"/>
                </a:cubicBezTo>
                <a:lnTo>
                  <a:pt x="0" y="499730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4465638" y="5907088"/>
            <a:ext cx="1223962" cy="3444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20640000" flipH="1">
            <a:off x="4441825" y="6073775"/>
            <a:ext cx="12493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4451350" y="5441950"/>
            <a:ext cx="1250950" cy="12588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2" name="TextBox 57"/>
          <p:cNvSpPr txBox="1">
            <a:spLocks noChangeArrowheads="1"/>
          </p:cNvSpPr>
          <p:nvPr/>
        </p:nvSpPr>
        <p:spPr bwMode="auto">
          <a:xfrm>
            <a:off x="4891088" y="46767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123" name="Straight Connector 122"/>
          <p:cNvCxnSpPr/>
          <p:nvPr/>
        </p:nvCxnSpPr>
        <p:spPr>
          <a:xfrm>
            <a:off x="4937125" y="509428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59"/>
          <p:cNvSpPr txBox="1">
            <a:spLocks noChangeArrowheads="1"/>
          </p:cNvSpPr>
          <p:nvPr/>
        </p:nvSpPr>
        <p:spPr bwMode="auto">
          <a:xfrm>
            <a:off x="4767263" y="5018088"/>
            <a:ext cx="6127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  <p:sp>
        <p:nvSpPr>
          <p:cNvPr id="125" name="TextBox 57"/>
          <p:cNvSpPr txBox="1">
            <a:spLocks noChangeArrowheads="1"/>
          </p:cNvSpPr>
          <p:nvPr/>
        </p:nvSpPr>
        <p:spPr bwMode="auto">
          <a:xfrm>
            <a:off x="5726113" y="56181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28" name="Freeform 127"/>
          <p:cNvSpPr/>
          <p:nvPr/>
        </p:nvSpPr>
        <p:spPr>
          <a:xfrm>
            <a:off x="6875463" y="5291138"/>
            <a:ext cx="412750" cy="685800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Freeform 128"/>
          <p:cNvSpPr/>
          <p:nvPr/>
        </p:nvSpPr>
        <p:spPr>
          <a:xfrm rot="2242269">
            <a:off x="7019925" y="5481638"/>
            <a:ext cx="444500" cy="722312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Freeform 58" descr="80%"/>
          <p:cNvSpPr>
            <a:spLocks/>
          </p:cNvSpPr>
          <p:nvPr/>
        </p:nvSpPr>
        <p:spPr bwMode="auto">
          <a:xfrm>
            <a:off x="6227763" y="5429250"/>
            <a:ext cx="649287" cy="557213"/>
          </a:xfrm>
          <a:custGeom>
            <a:avLst/>
            <a:gdLst>
              <a:gd name="T0" fmla="*/ 40249 w 1637414"/>
              <a:gd name="T1" fmla="*/ 0 h 1329070"/>
              <a:gd name="T2" fmla="*/ 34310 w 1637414"/>
              <a:gd name="T3" fmla="*/ 5474 h 1329070"/>
              <a:gd name="T4" fmla="*/ 32331 w 1637414"/>
              <a:gd name="T5" fmla="*/ 7820 h 1329070"/>
              <a:gd name="T6" fmla="*/ 30352 w 1637414"/>
              <a:gd name="T7" fmla="*/ 10166 h 1329070"/>
              <a:gd name="T8" fmla="*/ 28372 w 1637414"/>
              <a:gd name="T9" fmla="*/ 11730 h 1329070"/>
              <a:gd name="T10" fmla="*/ 27053 w 1637414"/>
              <a:gd name="T11" fmla="*/ 13294 h 1329070"/>
              <a:gd name="T12" fmla="*/ 25073 w 1637414"/>
              <a:gd name="T13" fmla="*/ 15640 h 1329070"/>
              <a:gd name="T14" fmla="*/ 23094 w 1637414"/>
              <a:gd name="T15" fmla="*/ 17986 h 1329070"/>
              <a:gd name="T16" fmla="*/ 21774 w 1637414"/>
              <a:gd name="T17" fmla="*/ 20332 h 1329070"/>
              <a:gd name="T18" fmla="*/ 20454 w 1637414"/>
              <a:gd name="T19" fmla="*/ 21896 h 1329070"/>
              <a:gd name="T20" fmla="*/ 18475 w 1637414"/>
              <a:gd name="T21" fmla="*/ 25023 h 1329070"/>
              <a:gd name="T22" fmla="*/ 16495 w 1637414"/>
              <a:gd name="T23" fmla="*/ 26588 h 1329070"/>
              <a:gd name="T24" fmla="*/ 14516 w 1637414"/>
              <a:gd name="T25" fmla="*/ 30497 h 1329070"/>
              <a:gd name="T26" fmla="*/ 13196 w 1637414"/>
              <a:gd name="T27" fmla="*/ 33626 h 1329070"/>
              <a:gd name="T28" fmla="*/ 11217 w 1637414"/>
              <a:gd name="T29" fmla="*/ 35971 h 1329070"/>
              <a:gd name="T30" fmla="*/ 10557 w 1637414"/>
              <a:gd name="T31" fmla="*/ 38317 h 1329070"/>
              <a:gd name="T32" fmla="*/ 8578 w 1637414"/>
              <a:gd name="T33" fmla="*/ 42227 h 1329070"/>
              <a:gd name="T34" fmla="*/ 6598 w 1637414"/>
              <a:gd name="T35" fmla="*/ 45355 h 1329070"/>
              <a:gd name="T36" fmla="*/ 5279 w 1637414"/>
              <a:gd name="T37" fmla="*/ 48483 h 1329070"/>
              <a:gd name="T38" fmla="*/ 4619 w 1637414"/>
              <a:gd name="T39" fmla="*/ 51611 h 1329070"/>
              <a:gd name="T40" fmla="*/ 2639 w 1637414"/>
              <a:gd name="T41" fmla="*/ 55521 h 1329070"/>
              <a:gd name="T42" fmla="*/ 1979 w 1637414"/>
              <a:gd name="T43" fmla="*/ 57867 h 1329070"/>
              <a:gd name="T44" fmla="*/ 1320 w 1637414"/>
              <a:gd name="T45" fmla="*/ 60995 h 1329070"/>
              <a:gd name="T46" fmla="*/ 0 w 1637414"/>
              <a:gd name="T47" fmla="*/ 64905 h 1329070"/>
              <a:gd name="T48" fmla="*/ 0 w 1637414"/>
              <a:gd name="T49" fmla="*/ 64905 h 1329070"/>
              <a:gd name="T50" fmla="*/ 101612 w 1637414"/>
              <a:gd name="T51" fmla="*/ 97748 h 1329070"/>
              <a:gd name="T52" fmla="*/ 101612 w 1637414"/>
              <a:gd name="T53" fmla="*/ 97748 h 13290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7414"/>
              <a:gd name="T82" fmla="*/ 0 h 1329070"/>
              <a:gd name="T83" fmla="*/ 1637414 w 1637414"/>
              <a:gd name="T84" fmla="*/ 1329070 h 13290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7414" h="1329070">
                <a:moveTo>
                  <a:pt x="648586" y="0"/>
                </a:moveTo>
                <a:cubicBezTo>
                  <a:pt x="611372" y="28353"/>
                  <a:pt x="574158" y="56707"/>
                  <a:pt x="552893" y="74428"/>
                </a:cubicBezTo>
                <a:cubicBezTo>
                  <a:pt x="531628" y="92149"/>
                  <a:pt x="520995" y="106326"/>
                  <a:pt x="520995" y="106326"/>
                </a:cubicBezTo>
                <a:cubicBezTo>
                  <a:pt x="510362" y="116959"/>
                  <a:pt x="499730" y="129364"/>
                  <a:pt x="489097" y="138224"/>
                </a:cubicBezTo>
                <a:cubicBezTo>
                  <a:pt x="478465" y="147085"/>
                  <a:pt x="466060" y="152401"/>
                  <a:pt x="457200" y="159489"/>
                </a:cubicBezTo>
                <a:cubicBezTo>
                  <a:pt x="448340" y="166577"/>
                  <a:pt x="435935" y="180754"/>
                  <a:pt x="435935" y="180754"/>
                </a:cubicBezTo>
                <a:lnTo>
                  <a:pt x="404037" y="212652"/>
                </a:lnTo>
                <a:cubicBezTo>
                  <a:pt x="393404" y="223284"/>
                  <a:pt x="381000" y="233917"/>
                  <a:pt x="372139" y="244549"/>
                </a:cubicBezTo>
                <a:cubicBezTo>
                  <a:pt x="363279" y="255182"/>
                  <a:pt x="357962" y="267586"/>
                  <a:pt x="350874" y="276447"/>
                </a:cubicBezTo>
                <a:cubicBezTo>
                  <a:pt x="343786" y="285308"/>
                  <a:pt x="338470" y="287080"/>
                  <a:pt x="329609" y="297712"/>
                </a:cubicBezTo>
                <a:cubicBezTo>
                  <a:pt x="320749" y="308345"/>
                  <a:pt x="308343" y="329610"/>
                  <a:pt x="297711" y="340242"/>
                </a:cubicBezTo>
                <a:cubicBezTo>
                  <a:pt x="287079" y="350874"/>
                  <a:pt x="276446" y="349102"/>
                  <a:pt x="265814" y="361507"/>
                </a:cubicBezTo>
                <a:cubicBezTo>
                  <a:pt x="255182" y="373912"/>
                  <a:pt x="242776" y="398721"/>
                  <a:pt x="233916" y="414670"/>
                </a:cubicBezTo>
                <a:cubicBezTo>
                  <a:pt x="225056" y="430619"/>
                  <a:pt x="221511" y="444795"/>
                  <a:pt x="212651" y="457200"/>
                </a:cubicBezTo>
                <a:cubicBezTo>
                  <a:pt x="203791" y="469605"/>
                  <a:pt x="187841" y="478465"/>
                  <a:pt x="180753" y="489098"/>
                </a:cubicBezTo>
                <a:cubicBezTo>
                  <a:pt x="173665" y="499731"/>
                  <a:pt x="177209" y="506819"/>
                  <a:pt x="170121" y="520996"/>
                </a:cubicBezTo>
                <a:cubicBezTo>
                  <a:pt x="163033" y="535173"/>
                  <a:pt x="148856" y="558210"/>
                  <a:pt x="138223" y="574159"/>
                </a:cubicBezTo>
                <a:cubicBezTo>
                  <a:pt x="127590" y="590108"/>
                  <a:pt x="115186" y="602512"/>
                  <a:pt x="106325" y="616689"/>
                </a:cubicBezTo>
                <a:cubicBezTo>
                  <a:pt x="97465" y="630866"/>
                  <a:pt x="90376" y="645042"/>
                  <a:pt x="85060" y="659219"/>
                </a:cubicBezTo>
                <a:cubicBezTo>
                  <a:pt x="79744" y="673396"/>
                  <a:pt x="81516" y="685800"/>
                  <a:pt x="74428" y="701749"/>
                </a:cubicBezTo>
                <a:cubicBezTo>
                  <a:pt x="67340" y="717698"/>
                  <a:pt x="49618" y="740735"/>
                  <a:pt x="42530" y="754912"/>
                </a:cubicBezTo>
                <a:cubicBezTo>
                  <a:pt x="35442" y="769089"/>
                  <a:pt x="35441" y="774405"/>
                  <a:pt x="31897" y="786810"/>
                </a:cubicBezTo>
                <a:cubicBezTo>
                  <a:pt x="28353" y="799215"/>
                  <a:pt x="26581" y="813391"/>
                  <a:pt x="21265" y="829340"/>
                </a:cubicBezTo>
                <a:cubicBezTo>
                  <a:pt x="15949" y="845289"/>
                  <a:pt x="0" y="882503"/>
                  <a:pt x="0" y="882503"/>
                </a:cubicBezTo>
                <a:lnTo>
                  <a:pt x="1637414" y="1329070"/>
                </a:lnTo>
              </a:path>
            </a:pathLst>
          </a:custGeom>
          <a:noFill/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31" name="Freeform 19" descr="80%"/>
          <p:cNvSpPr>
            <a:spLocks/>
          </p:cNvSpPr>
          <p:nvPr/>
        </p:nvSpPr>
        <p:spPr bwMode="auto">
          <a:xfrm>
            <a:off x="6483350" y="5294313"/>
            <a:ext cx="409575" cy="679450"/>
          </a:xfrm>
          <a:custGeom>
            <a:avLst/>
            <a:gdLst>
              <a:gd name="T0" fmla="*/ 64732 w 1031358"/>
              <a:gd name="T1" fmla="*/ 132 h 1617921"/>
              <a:gd name="T2" fmla="*/ 61395 w 1031358"/>
              <a:gd name="T3" fmla="*/ 132 h 1617921"/>
              <a:gd name="T4" fmla="*/ 58059 w 1031358"/>
              <a:gd name="T5" fmla="*/ 132 h 1617921"/>
              <a:gd name="T6" fmla="*/ 53388 w 1031358"/>
              <a:gd name="T7" fmla="*/ 924 h 1617921"/>
              <a:gd name="T8" fmla="*/ 47381 w 1031358"/>
              <a:gd name="T9" fmla="*/ 924 h 1617921"/>
              <a:gd name="T10" fmla="*/ 42710 w 1031358"/>
              <a:gd name="T11" fmla="*/ 1716 h 1617921"/>
              <a:gd name="T12" fmla="*/ 36704 w 1031358"/>
              <a:gd name="T13" fmla="*/ 4093 h 1617921"/>
              <a:gd name="T14" fmla="*/ 32032 w 1031358"/>
              <a:gd name="T15" fmla="*/ 5678 h 1617921"/>
              <a:gd name="T16" fmla="*/ 28696 w 1031358"/>
              <a:gd name="T17" fmla="*/ 7262 h 1617921"/>
              <a:gd name="T18" fmla="*/ 25359 w 1031358"/>
              <a:gd name="T19" fmla="*/ 8054 h 1617921"/>
              <a:gd name="T20" fmla="*/ 20688 w 1031358"/>
              <a:gd name="T21" fmla="*/ 9639 h 1617921"/>
              <a:gd name="T22" fmla="*/ 18686 w 1031358"/>
              <a:gd name="T23" fmla="*/ 10431 h 1617921"/>
              <a:gd name="T24" fmla="*/ 16016 w 1031358"/>
              <a:gd name="T25" fmla="*/ 12015 h 1617921"/>
              <a:gd name="T26" fmla="*/ 13347 w 1031358"/>
              <a:gd name="T27" fmla="*/ 14392 h 1617921"/>
              <a:gd name="T28" fmla="*/ 9343 w 1031358"/>
              <a:gd name="T29" fmla="*/ 16768 h 1617921"/>
              <a:gd name="T30" fmla="*/ 6006 w 1031358"/>
              <a:gd name="T31" fmla="*/ 19145 h 1617921"/>
              <a:gd name="T32" fmla="*/ 3337 w 1031358"/>
              <a:gd name="T33" fmla="*/ 20730 h 1617921"/>
              <a:gd name="T34" fmla="*/ 0 w 1031358"/>
              <a:gd name="T35" fmla="*/ 23898 h 1617921"/>
              <a:gd name="T36" fmla="*/ 0 w 1031358"/>
              <a:gd name="T37" fmla="*/ 23898 h 1617921"/>
              <a:gd name="T38" fmla="*/ 61395 w 1031358"/>
              <a:gd name="T39" fmla="*/ 120547 h 1617921"/>
              <a:gd name="T40" fmla="*/ 61395 w 1031358"/>
              <a:gd name="T41" fmla="*/ 120547 h 161792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1358"/>
              <a:gd name="T64" fmla="*/ 0 h 1617921"/>
              <a:gd name="T65" fmla="*/ 1031358 w 1031358"/>
              <a:gd name="T66" fmla="*/ 1617921 h 161792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1358" h="1617921">
                <a:moveTo>
                  <a:pt x="1031358" y="1772"/>
                </a:moveTo>
                <a:lnTo>
                  <a:pt x="978195" y="1772"/>
                </a:lnTo>
                <a:cubicBezTo>
                  <a:pt x="960474" y="1772"/>
                  <a:pt x="946298" y="0"/>
                  <a:pt x="925033" y="1772"/>
                </a:cubicBezTo>
                <a:cubicBezTo>
                  <a:pt x="903768" y="3544"/>
                  <a:pt x="878958" y="10632"/>
                  <a:pt x="850605" y="12404"/>
                </a:cubicBezTo>
                <a:cubicBezTo>
                  <a:pt x="822252" y="14176"/>
                  <a:pt x="783265" y="10632"/>
                  <a:pt x="754912" y="12404"/>
                </a:cubicBezTo>
                <a:cubicBezTo>
                  <a:pt x="726559" y="14176"/>
                  <a:pt x="708838" y="15949"/>
                  <a:pt x="680484" y="23037"/>
                </a:cubicBezTo>
                <a:cubicBezTo>
                  <a:pt x="652131" y="30126"/>
                  <a:pt x="613145" y="46075"/>
                  <a:pt x="584791" y="54935"/>
                </a:cubicBezTo>
                <a:cubicBezTo>
                  <a:pt x="556438" y="63796"/>
                  <a:pt x="531628" y="69112"/>
                  <a:pt x="510363" y="76200"/>
                </a:cubicBezTo>
                <a:cubicBezTo>
                  <a:pt x="489098" y="83288"/>
                  <a:pt x="474921" y="92149"/>
                  <a:pt x="457200" y="97465"/>
                </a:cubicBezTo>
                <a:cubicBezTo>
                  <a:pt x="439479" y="102781"/>
                  <a:pt x="425302" y="102781"/>
                  <a:pt x="404037" y="108097"/>
                </a:cubicBezTo>
                <a:cubicBezTo>
                  <a:pt x="382772" y="113413"/>
                  <a:pt x="347330" y="124047"/>
                  <a:pt x="329609" y="129363"/>
                </a:cubicBezTo>
                <a:cubicBezTo>
                  <a:pt x="311888" y="134679"/>
                  <a:pt x="310116" y="134679"/>
                  <a:pt x="297712" y="139995"/>
                </a:cubicBezTo>
                <a:cubicBezTo>
                  <a:pt x="285308" y="145311"/>
                  <a:pt x="269359" y="152400"/>
                  <a:pt x="255182" y="161260"/>
                </a:cubicBezTo>
                <a:cubicBezTo>
                  <a:pt x="241005" y="170120"/>
                  <a:pt x="230372" y="182525"/>
                  <a:pt x="212651" y="193158"/>
                </a:cubicBezTo>
                <a:cubicBezTo>
                  <a:pt x="194930" y="203791"/>
                  <a:pt x="168349" y="214424"/>
                  <a:pt x="148856" y="225056"/>
                </a:cubicBezTo>
                <a:cubicBezTo>
                  <a:pt x="129363" y="235688"/>
                  <a:pt x="111642" y="248093"/>
                  <a:pt x="95693" y="256953"/>
                </a:cubicBezTo>
                <a:cubicBezTo>
                  <a:pt x="79744" y="265813"/>
                  <a:pt x="69112" y="267585"/>
                  <a:pt x="53163" y="278218"/>
                </a:cubicBezTo>
                <a:cubicBezTo>
                  <a:pt x="37214" y="288851"/>
                  <a:pt x="0" y="320749"/>
                  <a:pt x="0" y="320749"/>
                </a:cubicBezTo>
                <a:lnTo>
                  <a:pt x="978195" y="1617921"/>
                </a:lnTo>
              </a:path>
            </a:pathLst>
          </a:custGeom>
          <a:solidFill>
            <a:schemeClr val="bg1"/>
          </a:solidFill>
          <a:ln w="28575" cap="flat" cmpd="sng" algn="ctr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3" name="Freeform 61" descr="80%"/>
          <p:cNvSpPr>
            <a:spLocks/>
          </p:cNvSpPr>
          <p:nvPr/>
        </p:nvSpPr>
        <p:spPr bwMode="auto">
          <a:xfrm>
            <a:off x="6238875" y="5991225"/>
            <a:ext cx="630238" cy="530225"/>
          </a:xfrm>
          <a:custGeom>
            <a:avLst/>
            <a:gdLst>
              <a:gd name="T0" fmla="*/ 0 w 1594884"/>
              <a:gd name="T1" fmla="*/ 33662 h 1265274"/>
              <a:gd name="T2" fmla="*/ 3270 w 1594884"/>
              <a:gd name="T3" fmla="*/ 42273 h 1265274"/>
              <a:gd name="T4" fmla="*/ 4578 w 1594884"/>
              <a:gd name="T5" fmla="*/ 46187 h 1265274"/>
              <a:gd name="T6" fmla="*/ 6540 w 1594884"/>
              <a:gd name="T7" fmla="*/ 51667 h 1265274"/>
              <a:gd name="T8" fmla="*/ 8502 w 1594884"/>
              <a:gd name="T9" fmla="*/ 56363 h 1265274"/>
              <a:gd name="T10" fmla="*/ 11117 w 1594884"/>
              <a:gd name="T11" fmla="*/ 61844 h 1265274"/>
              <a:gd name="T12" fmla="*/ 13733 w 1594884"/>
              <a:gd name="T13" fmla="*/ 66540 h 1265274"/>
              <a:gd name="T14" fmla="*/ 17003 w 1594884"/>
              <a:gd name="T15" fmla="*/ 71238 h 1265274"/>
              <a:gd name="T16" fmla="*/ 20273 w 1594884"/>
              <a:gd name="T17" fmla="*/ 75935 h 1265274"/>
              <a:gd name="T18" fmla="*/ 23543 w 1594884"/>
              <a:gd name="T19" fmla="*/ 79848 h 1265274"/>
              <a:gd name="T20" fmla="*/ 26813 w 1594884"/>
              <a:gd name="T21" fmla="*/ 84545 h 1265274"/>
              <a:gd name="T22" fmla="*/ 30083 w 1594884"/>
              <a:gd name="T23" fmla="*/ 87677 h 1265274"/>
              <a:gd name="T24" fmla="*/ 32698 w 1594884"/>
              <a:gd name="T25" fmla="*/ 90025 h 1265274"/>
              <a:gd name="T26" fmla="*/ 35968 w 1594884"/>
              <a:gd name="T27" fmla="*/ 93157 h 1265274"/>
              <a:gd name="T28" fmla="*/ 35968 w 1594884"/>
              <a:gd name="T29" fmla="*/ 93157 h 1265274"/>
              <a:gd name="T30" fmla="*/ 98095 w 1594884"/>
              <a:gd name="T31" fmla="*/ 0 h 12652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94884"/>
              <a:gd name="T49" fmla="*/ 0 h 1265274"/>
              <a:gd name="T50" fmla="*/ 1594884 w 1594884"/>
              <a:gd name="T51" fmla="*/ 1265274 h 12652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94884" h="1265274">
                <a:moveTo>
                  <a:pt x="0" y="457200"/>
                </a:moveTo>
                <a:cubicBezTo>
                  <a:pt x="20379" y="501502"/>
                  <a:pt x="40758" y="545805"/>
                  <a:pt x="53163" y="574158"/>
                </a:cubicBezTo>
                <a:cubicBezTo>
                  <a:pt x="65568" y="602511"/>
                  <a:pt x="65568" y="606056"/>
                  <a:pt x="74428" y="627321"/>
                </a:cubicBezTo>
                <a:cubicBezTo>
                  <a:pt x="83288" y="648586"/>
                  <a:pt x="95693" y="678712"/>
                  <a:pt x="106326" y="701749"/>
                </a:cubicBezTo>
                <a:cubicBezTo>
                  <a:pt x="116959" y="724786"/>
                  <a:pt x="125818" y="742507"/>
                  <a:pt x="138223" y="765544"/>
                </a:cubicBezTo>
                <a:cubicBezTo>
                  <a:pt x="150628" y="788581"/>
                  <a:pt x="166577" y="816935"/>
                  <a:pt x="180754" y="839972"/>
                </a:cubicBezTo>
                <a:cubicBezTo>
                  <a:pt x="194931" y="863009"/>
                  <a:pt x="207335" y="882502"/>
                  <a:pt x="223284" y="903767"/>
                </a:cubicBezTo>
                <a:cubicBezTo>
                  <a:pt x="239233" y="925032"/>
                  <a:pt x="276447" y="967563"/>
                  <a:pt x="276447" y="967563"/>
                </a:cubicBezTo>
                <a:cubicBezTo>
                  <a:pt x="294168" y="988828"/>
                  <a:pt x="311889" y="1011865"/>
                  <a:pt x="329610" y="1031358"/>
                </a:cubicBezTo>
                <a:cubicBezTo>
                  <a:pt x="347331" y="1050851"/>
                  <a:pt x="365051" y="1065028"/>
                  <a:pt x="382772" y="1084521"/>
                </a:cubicBezTo>
                <a:cubicBezTo>
                  <a:pt x="400493" y="1104014"/>
                  <a:pt x="418214" y="1130595"/>
                  <a:pt x="435935" y="1148316"/>
                </a:cubicBezTo>
                <a:cubicBezTo>
                  <a:pt x="453656" y="1166037"/>
                  <a:pt x="473149" y="1178441"/>
                  <a:pt x="489098" y="1190846"/>
                </a:cubicBezTo>
                <a:cubicBezTo>
                  <a:pt x="505047" y="1203251"/>
                  <a:pt x="515679" y="1210339"/>
                  <a:pt x="531628" y="1222744"/>
                </a:cubicBezTo>
                <a:cubicBezTo>
                  <a:pt x="547577" y="1235149"/>
                  <a:pt x="584791" y="1265274"/>
                  <a:pt x="584791" y="1265274"/>
                </a:cubicBezTo>
                <a:lnTo>
                  <a:pt x="1594884" y="0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4" name="Freeform 62" descr="80%"/>
          <p:cNvSpPr>
            <a:spLocks/>
          </p:cNvSpPr>
          <p:nvPr/>
        </p:nvSpPr>
        <p:spPr bwMode="auto">
          <a:xfrm>
            <a:off x="6470650" y="5991225"/>
            <a:ext cx="400050" cy="679450"/>
          </a:xfrm>
          <a:custGeom>
            <a:avLst/>
            <a:gdLst>
              <a:gd name="T0" fmla="*/ 0 w 1010093"/>
              <a:gd name="T1" fmla="*/ 95857 h 1617921"/>
              <a:gd name="T2" fmla="*/ 5923 w 1010093"/>
              <a:gd name="T3" fmla="*/ 99818 h 1617921"/>
              <a:gd name="T4" fmla="*/ 10531 w 1010093"/>
              <a:gd name="T5" fmla="*/ 102987 h 1617921"/>
              <a:gd name="T6" fmla="*/ 16454 w 1010093"/>
              <a:gd name="T7" fmla="*/ 106948 h 1617921"/>
              <a:gd name="T8" fmla="*/ 22378 w 1010093"/>
              <a:gd name="T9" fmla="*/ 110909 h 1617921"/>
              <a:gd name="T10" fmla="*/ 27643 w 1010093"/>
              <a:gd name="T11" fmla="*/ 112493 h 1617921"/>
              <a:gd name="T12" fmla="*/ 30934 w 1010093"/>
              <a:gd name="T13" fmla="*/ 114078 h 1617921"/>
              <a:gd name="T14" fmla="*/ 36857 w 1010093"/>
              <a:gd name="T15" fmla="*/ 116454 h 1617921"/>
              <a:gd name="T16" fmla="*/ 44097 w 1010093"/>
              <a:gd name="T17" fmla="*/ 118039 h 1617921"/>
              <a:gd name="T18" fmla="*/ 49362 w 1010093"/>
              <a:gd name="T19" fmla="*/ 119623 h 1617921"/>
              <a:gd name="T20" fmla="*/ 53311 w 1010093"/>
              <a:gd name="T21" fmla="*/ 120416 h 1617921"/>
              <a:gd name="T22" fmla="*/ 57918 w 1010093"/>
              <a:gd name="T23" fmla="*/ 120416 h 1617921"/>
              <a:gd name="T24" fmla="*/ 57918 w 1010093"/>
              <a:gd name="T25" fmla="*/ 120416 h 1617921"/>
              <a:gd name="T26" fmla="*/ 62525 w 1010093"/>
              <a:gd name="T27" fmla="*/ 0 h 1617921"/>
              <a:gd name="T28" fmla="*/ 62525 w 1010093"/>
              <a:gd name="T29" fmla="*/ 0 h 161792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010093"/>
              <a:gd name="T46" fmla="*/ 0 h 1617921"/>
              <a:gd name="T47" fmla="*/ 1010093 w 1010093"/>
              <a:gd name="T48" fmla="*/ 1617921 h 161792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010093" h="1617921">
                <a:moveTo>
                  <a:pt x="0" y="1286539"/>
                </a:moveTo>
                <a:lnTo>
                  <a:pt x="95693" y="1339702"/>
                </a:lnTo>
                <a:lnTo>
                  <a:pt x="170121" y="1382232"/>
                </a:lnTo>
                <a:lnTo>
                  <a:pt x="265814" y="1435395"/>
                </a:lnTo>
                <a:cubicBezTo>
                  <a:pt x="297712" y="1453116"/>
                  <a:pt x="331381" y="1476153"/>
                  <a:pt x="361507" y="1488558"/>
                </a:cubicBezTo>
                <a:cubicBezTo>
                  <a:pt x="391633" y="1500963"/>
                  <a:pt x="423531" y="1502735"/>
                  <a:pt x="446568" y="1509823"/>
                </a:cubicBezTo>
                <a:cubicBezTo>
                  <a:pt x="469605" y="1516911"/>
                  <a:pt x="474922" y="1522228"/>
                  <a:pt x="499731" y="1531088"/>
                </a:cubicBezTo>
                <a:cubicBezTo>
                  <a:pt x="524540" y="1539949"/>
                  <a:pt x="559982" y="1554126"/>
                  <a:pt x="595424" y="1562986"/>
                </a:cubicBezTo>
                <a:cubicBezTo>
                  <a:pt x="630866" y="1571846"/>
                  <a:pt x="678712" y="1577163"/>
                  <a:pt x="712382" y="1584251"/>
                </a:cubicBezTo>
                <a:cubicBezTo>
                  <a:pt x="746052" y="1591339"/>
                  <a:pt x="772633" y="1600200"/>
                  <a:pt x="797442" y="1605516"/>
                </a:cubicBezTo>
                <a:cubicBezTo>
                  <a:pt x="822251" y="1610832"/>
                  <a:pt x="838201" y="1614377"/>
                  <a:pt x="861238" y="1616149"/>
                </a:cubicBezTo>
                <a:cubicBezTo>
                  <a:pt x="884275" y="1617921"/>
                  <a:pt x="935666" y="1616149"/>
                  <a:pt x="935666" y="1616149"/>
                </a:cubicBezTo>
                <a:lnTo>
                  <a:pt x="1010093" y="0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rot="5400000">
            <a:off x="6330951" y="5568950"/>
            <a:ext cx="1104900" cy="822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Freeform 64" descr="80%"/>
          <p:cNvSpPr>
            <a:spLocks/>
          </p:cNvSpPr>
          <p:nvPr/>
        </p:nvSpPr>
        <p:spPr bwMode="auto">
          <a:xfrm>
            <a:off x="6850063" y="5981700"/>
            <a:ext cx="430212" cy="692150"/>
          </a:xfrm>
          <a:custGeom>
            <a:avLst/>
            <a:gdLst>
              <a:gd name="T0" fmla="*/ 0 w 1084521"/>
              <a:gd name="T1" fmla="*/ 121375 h 1649818"/>
              <a:gd name="T2" fmla="*/ 6615 w 1084521"/>
              <a:gd name="T3" fmla="*/ 121375 h 1649818"/>
              <a:gd name="T4" fmla="*/ 13890 w 1084521"/>
              <a:gd name="T5" fmla="*/ 120592 h 1649818"/>
              <a:gd name="T6" fmla="*/ 23813 w 1084521"/>
              <a:gd name="T7" fmla="*/ 119026 h 1649818"/>
              <a:gd name="T8" fmla="*/ 29766 w 1084521"/>
              <a:gd name="T9" fmla="*/ 117460 h 1649818"/>
              <a:gd name="T10" fmla="*/ 37041 w 1084521"/>
              <a:gd name="T11" fmla="*/ 115110 h 1649818"/>
              <a:gd name="T12" fmla="*/ 42994 w 1084521"/>
              <a:gd name="T13" fmla="*/ 113544 h 1649818"/>
              <a:gd name="T14" fmla="*/ 46301 w 1084521"/>
              <a:gd name="T15" fmla="*/ 111978 h 1649818"/>
              <a:gd name="T16" fmla="*/ 50270 w 1084521"/>
              <a:gd name="T17" fmla="*/ 109629 h 1649818"/>
              <a:gd name="T18" fmla="*/ 54239 w 1084521"/>
              <a:gd name="T19" fmla="*/ 106497 h 1649818"/>
              <a:gd name="T20" fmla="*/ 58869 w 1084521"/>
              <a:gd name="T21" fmla="*/ 104147 h 1649818"/>
              <a:gd name="T22" fmla="*/ 61515 w 1084521"/>
              <a:gd name="T23" fmla="*/ 102581 h 1649818"/>
              <a:gd name="T24" fmla="*/ 63499 w 1084521"/>
              <a:gd name="T25" fmla="*/ 101015 h 1649818"/>
              <a:gd name="T26" fmla="*/ 67468 w 1084521"/>
              <a:gd name="T27" fmla="*/ 97883 h 1649818"/>
              <a:gd name="T28" fmla="*/ 67468 w 1084521"/>
              <a:gd name="T29" fmla="*/ 97883 h 1649818"/>
              <a:gd name="T30" fmla="*/ 3969 w 1084521"/>
              <a:gd name="T31" fmla="*/ 0 h 1649818"/>
              <a:gd name="T32" fmla="*/ 3969 w 1084521"/>
              <a:gd name="T33" fmla="*/ 0 h 164981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84521"/>
              <a:gd name="T52" fmla="*/ 0 h 1649818"/>
              <a:gd name="T53" fmla="*/ 1084521 w 1084521"/>
              <a:gd name="T54" fmla="*/ 1649818 h 164981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84521" h="1649818">
                <a:moveTo>
                  <a:pt x="0" y="1648046"/>
                </a:moveTo>
                <a:cubicBezTo>
                  <a:pt x="34555" y="1648932"/>
                  <a:pt x="69111" y="1649818"/>
                  <a:pt x="106325" y="1648046"/>
                </a:cubicBezTo>
                <a:cubicBezTo>
                  <a:pt x="143539" y="1646274"/>
                  <a:pt x="177209" y="1642730"/>
                  <a:pt x="223283" y="1637414"/>
                </a:cubicBezTo>
                <a:cubicBezTo>
                  <a:pt x="269358" y="1632098"/>
                  <a:pt x="340242" y="1623238"/>
                  <a:pt x="382772" y="1616149"/>
                </a:cubicBezTo>
                <a:cubicBezTo>
                  <a:pt x="425302" y="1609060"/>
                  <a:pt x="443023" y="1603743"/>
                  <a:pt x="478465" y="1594883"/>
                </a:cubicBezTo>
                <a:cubicBezTo>
                  <a:pt x="513907" y="1586023"/>
                  <a:pt x="559981" y="1571846"/>
                  <a:pt x="595423" y="1562986"/>
                </a:cubicBezTo>
                <a:cubicBezTo>
                  <a:pt x="630865" y="1554126"/>
                  <a:pt x="666307" y="1548809"/>
                  <a:pt x="691116" y="1541721"/>
                </a:cubicBezTo>
                <a:cubicBezTo>
                  <a:pt x="715925" y="1534633"/>
                  <a:pt x="724786" y="1529316"/>
                  <a:pt x="744279" y="1520456"/>
                </a:cubicBezTo>
                <a:cubicBezTo>
                  <a:pt x="763772" y="1511596"/>
                  <a:pt x="786809" y="1500963"/>
                  <a:pt x="808074" y="1488558"/>
                </a:cubicBezTo>
                <a:cubicBezTo>
                  <a:pt x="829339" y="1476153"/>
                  <a:pt x="848832" y="1458433"/>
                  <a:pt x="871869" y="1446028"/>
                </a:cubicBezTo>
                <a:cubicBezTo>
                  <a:pt x="894906" y="1433623"/>
                  <a:pt x="926804" y="1422990"/>
                  <a:pt x="946297" y="1414130"/>
                </a:cubicBezTo>
                <a:cubicBezTo>
                  <a:pt x="965790" y="1405270"/>
                  <a:pt x="976423" y="1399953"/>
                  <a:pt x="988828" y="1392865"/>
                </a:cubicBezTo>
                <a:cubicBezTo>
                  <a:pt x="1001233" y="1385777"/>
                  <a:pt x="1020725" y="1371600"/>
                  <a:pt x="1020725" y="1371600"/>
                </a:cubicBezTo>
                <a:lnTo>
                  <a:pt x="1084521" y="1329070"/>
                </a:lnTo>
                <a:lnTo>
                  <a:pt x="63795" y="0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37" name="Straight Connector 136"/>
          <p:cNvCxnSpPr/>
          <p:nvPr/>
        </p:nvCxnSpPr>
        <p:spPr>
          <a:xfrm rot="16320000" flipH="1">
            <a:off x="6184107" y="5982494"/>
            <a:ext cx="13827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eform 66" descr="80%"/>
          <p:cNvSpPr>
            <a:spLocks/>
          </p:cNvSpPr>
          <p:nvPr/>
        </p:nvSpPr>
        <p:spPr bwMode="auto">
          <a:xfrm>
            <a:off x="6759575" y="5945188"/>
            <a:ext cx="777875" cy="590550"/>
          </a:xfrm>
          <a:custGeom>
            <a:avLst/>
            <a:gdLst>
              <a:gd name="T0" fmla="*/ 83185 w 1963480"/>
              <a:gd name="T1" fmla="*/ 104657 h 1407042"/>
              <a:gd name="T2" fmla="*/ 87156 w 1963480"/>
              <a:gd name="T3" fmla="*/ 99912 h 1407042"/>
              <a:gd name="T4" fmla="*/ 90466 w 1963480"/>
              <a:gd name="T5" fmla="*/ 97539 h 1407042"/>
              <a:gd name="T6" fmla="*/ 93775 w 1963480"/>
              <a:gd name="T7" fmla="*/ 93585 h 1407042"/>
              <a:gd name="T8" fmla="*/ 97747 w 1963480"/>
              <a:gd name="T9" fmla="*/ 90422 h 1407042"/>
              <a:gd name="T10" fmla="*/ 99733 w 1963480"/>
              <a:gd name="T11" fmla="*/ 86467 h 1407042"/>
              <a:gd name="T12" fmla="*/ 103043 w 1963480"/>
              <a:gd name="T13" fmla="*/ 82513 h 1407042"/>
              <a:gd name="T14" fmla="*/ 105690 w 1963480"/>
              <a:gd name="T15" fmla="*/ 78559 h 1407042"/>
              <a:gd name="T16" fmla="*/ 108338 w 1963480"/>
              <a:gd name="T17" fmla="*/ 73814 h 1407042"/>
              <a:gd name="T18" fmla="*/ 110324 w 1963480"/>
              <a:gd name="T19" fmla="*/ 70650 h 1407042"/>
              <a:gd name="T20" fmla="*/ 112310 w 1963480"/>
              <a:gd name="T21" fmla="*/ 66696 h 1407042"/>
              <a:gd name="T22" fmla="*/ 114296 w 1963480"/>
              <a:gd name="T23" fmla="*/ 62742 h 1407042"/>
              <a:gd name="T24" fmla="*/ 115620 w 1963480"/>
              <a:gd name="T25" fmla="*/ 59578 h 1407042"/>
              <a:gd name="T26" fmla="*/ 116944 w 1963480"/>
              <a:gd name="T27" fmla="*/ 56415 h 1407042"/>
              <a:gd name="T28" fmla="*/ 118929 w 1963480"/>
              <a:gd name="T29" fmla="*/ 51670 h 1407042"/>
              <a:gd name="T30" fmla="*/ 120253 w 1963480"/>
              <a:gd name="T31" fmla="*/ 47715 h 1407042"/>
              <a:gd name="T32" fmla="*/ 120915 w 1963480"/>
              <a:gd name="T33" fmla="*/ 46133 h 1407042"/>
              <a:gd name="T34" fmla="*/ 122239 w 1963480"/>
              <a:gd name="T35" fmla="*/ 41388 h 1407042"/>
              <a:gd name="T36" fmla="*/ 122239 w 1963480"/>
              <a:gd name="T37" fmla="*/ 41388 h 1407042"/>
              <a:gd name="T38" fmla="*/ 17652 w 1963480"/>
              <a:gd name="T39" fmla="*/ 5800 h 1407042"/>
              <a:gd name="T40" fmla="*/ 16328 w 1963480"/>
              <a:gd name="T41" fmla="*/ 6591 h 140704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963480"/>
              <a:gd name="T64" fmla="*/ 0 h 1407042"/>
              <a:gd name="T65" fmla="*/ 1963480 w 1963480"/>
              <a:gd name="T66" fmla="*/ 1407042 h 140704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963480" h="1407042">
                <a:moveTo>
                  <a:pt x="1336159" y="1407042"/>
                </a:moveTo>
                <a:cubicBezTo>
                  <a:pt x="1358310" y="1383119"/>
                  <a:pt x="1380461" y="1359196"/>
                  <a:pt x="1399954" y="1343247"/>
                </a:cubicBezTo>
                <a:cubicBezTo>
                  <a:pt x="1419447" y="1327298"/>
                  <a:pt x="1435396" y="1325526"/>
                  <a:pt x="1453117" y="1311349"/>
                </a:cubicBezTo>
                <a:cubicBezTo>
                  <a:pt x="1470838" y="1297172"/>
                  <a:pt x="1486787" y="1274135"/>
                  <a:pt x="1506280" y="1258186"/>
                </a:cubicBezTo>
                <a:cubicBezTo>
                  <a:pt x="1525773" y="1242237"/>
                  <a:pt x="1554126" y="1231605"/>
                  <a:pt x="1570075" y="1215656"/>
                </a:cubicBezTo>
                <a:cubicBezTo>
                  <a:pt x="1586024" y="1199707"/>
                  <a:pt x="1587796" y="1180214"/>
                  <a:pt x="1601973" y="1162493"/>
                </a:cubicBezTo>
                <a:cubicBezTo>
                  <a:pt x="1616150" y="1144772"/>
                  <a:pt x="1639186" y="1127051"/>
                  <a:pt x="1655135" y="1109330"/>
                </a:cubicBezTo>
                <a:cubicBezTo>
                  <a:pt x="1671084" y="1091609"/>
                  <a:pt x="1683489" y="1075661"/>
                  <a:pt x="1697666" y="1056168"/>
                </a:cubicBezTo>
                <a:cubicBezTo>
                  <a:pt x="1711843" y="1036675"/>
                  <a:pt x="1727791" y="1010093"/>
                  <a:pt x="1740196" y="992372"/>
                </a:cubicBezTo>
                <a:cubicBezTo>
                  <a:pt x="1752601" y="974651"/>
                  <a:pt x="1761462" y="965791"/>
                  <a:pt x="1772094" y="949842"/>
                </a:cubicBezTo>
                <a:cubicBezTo>
                  <a:pt x="1782726" y="933893"/>
                  <a:pt x="1803991" y="896679"/>
                  <a:pt x="1803991" y="896679"/>
                </a:cubicBezTo>
                <a:cubicBezTo>
                  <a:pt x="1814623" y="878958"/>
                  <a:pt x="1827029" y="859465"/>
                  <a:pt x="1835889" y="843516"/>
                </a:cubicBezTo>
                <a:cubicBezTo>
                  <a:pt x="1844749" y="827567"/>
                  <a:pt x="1857154" y="800986"/>
                  <a:pt x="1857154" y="800986"/>
                </a:cubicBezTo>
                <a:lnTo>
                  <a:pt x="1878419" y="758456"/>
                </a:lnTo>
                <a:cubicBezTo>
                  <a:pt x="1887279" y="740735"/>
                  <a:pt x="1901457" y="714154"/>
                  <a:pt x="1910317" y="694661"/>
                </a:cubicBezTo>
                <a:cubicBezTo>
                  <a:pt x="1919177" y="675168"/>
                  <a:pt x="1926266" y="653903"/>
                  <a:pt x="1931582" y="641498"/>
                </a:cubicBezTo>
                <a:cubicBezTo>
                  <a:pt x="1936898" y="629093"/>
                  <a:pt x="1936899" y="634410"/>
                  <a:pt x="1942215" y="620233"/>
                </a:cubicBezTo>
                <a:cubicBezTo>
                  <a:pt x="1947531" y="606056"/>
                  <a:pt x="1963480" y="556437"/>
                  <a:pt x="1963480" y="556437"/>
                </a:cubicBezTo>
                <a:lnTo>
                  <a:pt x="283535" y="77972"/>
                </a:lnTo>
                <a:cubicBezTo>
                  <a:pt x="0" y="0"/>
                  <a:pt x="131135" y="44302"/>
                  <a:pt x="262270" y="88605"/>
                </a:cubicBez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 rot="16200000" flipH="1">
            <a:off x="6334919" y="5585619"/>
            <a:ext cx="1090613" cy="8159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Freeform 68" descr="80%"/>
          <p:cNvSpPr>
            <a:spLocks/>
          </p:cNvSpPr>
          <p:nvPr/>
        </p:nvSpPr>
        <p:spPr bwMode="auto">
          <a:xfrm>
            <a:off x="6870700" y="5776913"/>
            <a:ext cx="692150" cy="392112"/>
          </a:xfrm>
          <a:custGeom>
            <a:avLst/>
            <a:gdLst>
              <a:gd name="T0" fmla="*/ 104388 w 1745512"/>
              <a:gd name="T1" fmla="*/ 0 h 935665"/>
              <a:gd name="T2" fmla="*/ 107047 w 1745512"/>
              <a:gd name="T3" fmla="*/ 7784 h 935665"/>
              <a:gd name="T4" fmla="*/ 107712 w 1745512"/>
              <a:gd name="T5" fmla="*/ 12454 h 935665"/>
              <a:gd name="T6" fmla="*/ 108377 w 1745512"/>
              <a:gd name="T7" fmla="*/ 17124 h 935665"/>
              <a:gd name="T8" fmla="*/ 108377 w 1745512"/>
              <a:gd name="T9" fmla="*/ 23351 h 935665"/>
              <a:gd name="T10" fmla="*/ 109042 w 1745512"/>
              <a:gd name="T11" fmla="*/ 29578 h 935665"/>
              <a:gd name="T12" fmla="*/ 109042 w 1745512"/>
              <a:gd name="T13" fmla="*/ 36583 h 935665"/>
              <a:gd name="T14" fmla="*/ 109042 w 1745512"/>
              <a:gd name="T15" fmla="*/ 42032 h 935665"/>
              <a:gd name="T16" fmla="*/ 109042 w 1745512"/>
              <a:gd name="T17" fmla="*/ 45924 h 935665"/>
              <a:gd name="T18" fmla="*/ 108377 w 1745512"/>
              <a:gd name="T19" fmla="*/ 49037 h 935665"/>
              <a:gd name="T20" fmla="*/ 108377 w 1745512"/>
              <a:gd name="T21" fmla="*/ 54486 h 935665"/>
              <a:gd name="T22" fmla="*/ 107047 w 1745512"/>
              <a:gd name="T23" fmla="*/ 59156 h 935665"/>
              <a:gd name="T24" fmla="*/ 107047 w 1745512"/>
              <a:gd name="T25" fmla="*/ 63048 h 935665"/>
              <a:gd name="T26" fmla="*/ 105717 w 1745512"/>
              <a:gd name="T27" fmla="*/ 65383 h 935665"/>
              <a:gd name="T28" fmla="*/ 105717 w 1745512"/>
              <a:gd name="T29" fmla="*/ 68497 h 935665"/>
              <a:gd name="T30" fmla="*/ 105717 w 1745512"/>
              <a:gd name="T31" fmla="*/ 68497 h 935665"/>
              <a:gd name="T32" fmla="*/ 0 w 1745512"/>
              <a:gd name="T33" fmla="*/ 36583 h 9356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45512"/>
              <a:gd name="T52" fmla="*/ 0 h 935665"/>
              <a:gd name="T53" fmla="*/ 1745512 w 1745512"/>
              <a:gd name="T54" fmla="*/ 935665 h 9356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45512" h="935665">
                <a:moveTo>
                  <a:pt x="1669312" y="0"/>
                </a:moveTo>
                <a:cubicBezTo>
                  <a:pt x="1686147" y="38986"/>
                  <a:pt x="1702982" y="77973"/>
                  <a:pt x="1711842" y="106326"/>
                </a:cubicBezTo>
                <a:cubicBezTo>
                  <a:pt x="1720703" y="134680"/>
                  <a:pt x="1722475" y="170121"/>
                  <a:pt x="1722475" y="170121"/>
                </a:cubicBezTo>
                <a:cubicBezTo>
                  <a:pt x="1726019" y="191386"/>
                  <a:pt x="1731335" y="209107"/>
                  <a:pt x="1733107" y="233916"/>
                </a:cubicBezTo>
                <a:cubicBezTo>
                  <a:pt x="1734879" y="258725"/>
                  <a:pt x="1731335" y="290624"/>
                  <a:pt x="1733107" y="318977"/>
                </a:cubicBezTo>
                <a:cubicBezTo>
                  <a:pt x="1734879" y="347330"/>
                  <a:pt x="1741968" y="373912"/>
                  <a:pt x="1743740" y="404037"/>
                </a:cubicBezTo>
                <a:cubicBezTo>
                  <a:pt x="1745512" y="434163"/>
                  <a:pt x="1743740" y="499730"/>
                  <a:pt x="1743740" y="499730"/>
                </a:cubicBezTo>
                <a:lnTo>
                  <a:pt x="1743740" y="574158"/>
                </a:lnTo>
                <a:cubicBezTo>
                  <a:pt x="1743740" y="595423"/>
                  <a:pt x="1745512" y="611372"/>
                  <a:pt x="1743740" y="627321"/>
                </a:cubicBezTo>
                <a:cubicBezTo>
                  <a:pt x="1741968" y="643270"/>
                  <a:pt x="1734879" y="650358"/>
                  <a:pt x="1733107" y="669851"/>
                </a:cubicBezTo>
                <a:cubicBezTo>
                  <a:pt x="1731335" y="689344"/>
                  <a:pt x="1736651" y="721242"/>
                  <a:pt x="1733107" y="744279"/>
                </a:cubicBezTo>
                <a:cubicBezTo>
                  <a:pt x="1729563" y="767316"/>
                  <a:pt x="1715386" y="788582"/>
                  <a:pt x="1711842" y="808075"/>
                </a:cubicBezTo>
                <a:cubicBezTo>
                  <a:pt x="1708298" y="827568"/>
                  <a:pt x="1715386" y="847060"/>
                  <a:pt x="1711842" y="861237"/>
                </a:cubicBezTo>
                <a:cubicBezTo>
                  <a:pt x="1708298" y="875414"/>
                  <a:pt x="1694121" y="880730"/>
                  <a:pt x="1690577" y="893135"/>
                </a:cubicBezTo>
                <a:cubicBezTo>
                  <a:pt x="1687033" y="905540"/>
                  <a:pt x="1690577" y="935665"/>
                  <a:pt x="1690577" y="935665"/>
                </a:cubicBezTo>
                <a:lnTo>
                  <a:pt x="0" y="499730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141" name="Straight Connector 140"/>
          <p:cNvCxnSpPr/>
          <p:nvPr/>
        </p:nvCxnSpPr>
        <p:spPr>
          <a:xfrm>
            <a:off x="6223000" y="5800725"/>
            <a:ext cx="1327150" cy="377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20640000" flipH="1">
            <a:off x="6199188" y="5984875"/>
            <a:ext cx="13525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6208713" y="5289550"/>
            <a:ext cx="1355725" cy="138271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6" name="TextBox 57"/>
          <p:cNvSpPr txBox="1">
            <a:spLocks noChangeArrowheads="1"/>
          </p:cNvSpPr>
          <p:nvPr/>
        </p:nvSpPr>
        <p:spPr bwMode="auto">
          <a:xfrm>
            <a:off x="6681788" y="453072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4</a:t>
            </a:r>
          </a:p>
        </p:txBody>
      </p:sp>
      <p:cxnSp>
        <p:nvCxnSpPr>
          <p:cNvPr id="147" name="Straight Connector 146"/>
          <p:cNvCxnSpPr/>
          <p:nvPr/>
        </p:nvCxnSpPr>
        <p:spPr>
          <a:xfrm>
            <a:off x="6727825" y="494982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59"/>
          <p:cNvSpPr txBox="1">
            <a:spLocks noChangeArrowheads="1"/>
          </p:cNvSpPr>
          <p:nvPr/>
        </p:nvSpPr>
        <p:spPr bwMode="auto">
          <a:xfrm>
            <a:off x="6570663" y="4860925"/>
            <a:ext cx="566737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  <p:sp>
        <p:nvSpPr>
          <p:cNvPr id="149" name="TextBox 57"/>
          <p:cNvSpPr txBox="1">
            <a:spLocks noChangeArrowheads="1"/>
          </p:cNvSpPr>
          <p:nvPr/>
        </p:nvSpPr>
        <p:spPr bwMode="auto">
          <a:xfrm>
            <a:off x="7065963" y="4630738"/>
            <a:ext cx="39687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b="1"/>
              <a:t>=</a:t>
            </a:r>
          </a:p>
        </p:txBody>
      </p:sp>
      <p:sp>
        <p:nvSpPr>
          <p:cNvPr id="150" name="TextBox 57"/>
          <p:cNvSpPr txBox="1">
            <a:spLocks noChangeArrowheads="1"/>
          </p:cNvSpPr>
          <p:nvPr/>
        </p:nvSpPr>
        <p:spPr bwMode="auto">
          <a:xfrm>
            <a:off x="7464425" y="45291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151" name="Straight Connector 150"/>
          <p:cNvCxnSpPr/>
          <p:nvPr/>
        </p:nvCxnSpPr>
        <p:spPr>
          <a:xfrm>
            <a:off x="7510463" y="49482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59"/>
          <p:cNvSpPr txBox="1">
            <a:spLocks noChangeArrowheads="1"/>
          </p:cNvSpPr>
          <p:nvPr/>
        </p:nvSpPr>
        <p:spPr bwMode="auto">
          <a:xfrm>
            <a:off x="7483475" y="48593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 nodeType="clickPar">
                      <p:stCondLst>
                        <p:cond delay="indefinite"/>
                      </p:stCondLst>
                      <p:childTnLst>
                        <p:par>
                          <p:cTn id="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31" grpId="0" animBg="1"/>
      <p:bldP spid="34" grpId="0" animBg="1"/>
      <p:bldP spid="40" grpId="0"/>
      <p:bldP spid="46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9" grpId="0"/>
      <p:bldP spid="60" grpId="0"/>
      <p:bldP spid="61" grpId="0"/>
      <p:bldP spid="63" grpId="0"/>
      <p:bldP spid="64" grpId="0"/>
      <p:bldP spid="66" grpId="0"/>
      <p:bldP spid="68" grpId="0"/>
      <p:bldP spid="82" grpId="0" animBg="1"/>
      <p:bldP spid="83" grpId="0" animBg="1"/>
      <p:bldP spid="84" grpId="0" animBg="1"/>
      <p:bldP spid="88" grpId="0" animBg="1"/>
      <p:bldP spid="91" grpId="0" animBg="1"/>
      <p:bldP spid="92" grpId="0"/>
      <p:bldP spid="94" grpId="0"/>
      <p:bldP spid="97" grpId="0" animBg="1"/>
      <p:bldP spid="98" grpId="0" animBg="1"/>
      <p:bldP spid="99" grpId="0" animBg="1"/>
      <p:bldP spid="103" grpId="0" animBg="1"/>
      <p:bldP spid="106" grpId="0" animBg="1"/>
      <p:bldP spid="107" grpId="0"/>
      <p:bldP spid="109" grpId="0"/>
      <p:bldP spid="112" grpId="0" animBg="1"/>
      <p:bldP spid="113" grpId="0" animBg="1"/>
      <p:bldP spid="114" grpId="0" animBg="1"/>
      <p:bldP spid="118" grpId="0" animBg="1"/>
      <p:bldP spid="121" grpId="0" animBg="1"/>
      <p:bldP spid="122" grpId="0"/>
      <p:bldP spid="124" grpId="0"/>
      <p:bldP spid="125" grpId="0"/>
      <p:bldP spid="130" grpId="0" animBg="1"/>
      <p:bldP spid="131" grpId="0" animBg="1"/>
      <p:bldP spid="133" grpId="0" animBg="1"/>
      <p:bldP spid="134" grpId="0" animBg="1"/>
      <p:bldP spid="136" grpId="0" animBg="1"/>
      <p:bldP spid="138" grpId="0" animBg="1"/>
      <p:bldP spid="140" grpId="0" animBg="1"/>
      <p:bldP spid="143" grpId="0" animBg="1"/>
      <p:bldP spid="146" grpId="0"/>
      <p:bldP spid="148" grpId="0"/>
      <p:bldP spid="149" grpId="0"/>
      <p:bldP spid="150" grpId="0"/>
      <p:bldP spid="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6"/>
          <p:cNvSpPr>
            <a:spLocks noChangeArrowheads="1"/>
          </p:cNvSpPr>
          <p:nvPr/>
        </p:nvSpPr>
        <p:spPr bwMode="auto">
          <a:xfrm>
            <a:off x="2359025" y="546100"/>
            <a:ext cx="16541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147" name="Rectangle 60"/>
          <p:cNvSpPr>
            <a:spLocks noChangeArrowheads="1"/>
          </p:cNvSpPr>
          <p:nvPr/>
        </p:nvSpPr>
        <p:spPr bwMode="auto">
          <a:xfrm>
            <a:off x="4408488" y="519113"/>
            <a:ext cx="18954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49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multiply a fraction by a whole number</a:t>
            </a:r>
          </a:p>
        </p:txBody>
      </p:sp>
      <p:sp>
        <p:nvSpPr>
          <p:cNvPr id="6150" name="TextBox 59"/>
          <p:cNvSpPr txBox="1">
            <a:spLocks noChangeArrowheads="1"/>
          </p:cNvSpPr>
          <p:nvPr/>
        </p:nvSpPr>
        <p:spPr bwMode="auto">
          <a:xfrm>
            <a:off x="8763000" y="0"/>
            <a:ext cx="3810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5</a:t>
            </a:r>
          </a:p>
        </p:txBody>
      </p:sp>
      <p:sp>
        <p:nvSpPr>
          <p:cNvPr id="7" name="TextBox 44"/>
          <p:cNvSpPr txBox="1">
            <a:spLocks noChangeArrowheads="1"/>
          </p:cNvSpPr>
          <p:nvPr/>
        </p:nvSpPr>
        <p:spPr bwMode="auto">
          <a:xfrm>
            <a:off x="165100" y="1917700"/>
            <a:ext cx="33623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2/3.</a:t>
            </a:r>
          </a:p>
        </p:txBody>
      </p:sp>
      <p:sp>
        <p:nvSpPr>
          <p:cNvPr id="6152" name="TextBox 57"/>
          <p:cNvSpPr txBox="1">
            <a:spLocks noChangeArrowheads="1"/>
          </p:cNvSpPr>
          <p:nvPr/>
        </p:nvSpPr>
        <p:spPr bwMode="auto">
          <a:xfrm>
            <a:off x="1317625" y="8794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393825" y="14890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4" name="TextBox 59"/>
          <p:cNvSpPr txBox="1">
            <a:spLocks noChangeArrowheads="1"/>
          </p:cNvSpPr>
          <p:nvPr/>
        </p:nvSpPr>
        <p:spPr bwMode="auto">
          <a:xfrm>
            <a:off x="1328738" y="13620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6155" name="TextBox 59"/>
          <p:cNvSpPr txBox="1">
            <a:spLocks noChangeArrowheads="1"/>
          </p:cNvSpPr>
          <p:nvPr/>
        </p:nvSpPr>
        <p:spPr bwMode="auto">
          <a:xfrm>
            <a:off x="2174875" y="1093788"/>
            <a:ext cx="6746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6156" name="TextBox 57"/>
          <p:cNvSpPr txBox="1">
            <a:spLocks noChangeArrowheads="1"/>
          </p:cNvSpPr>
          <p:nvPr/>
        </p:nvSpPr>
        <p:spPr bwMode="auto">
          <a:xfrm>
            <a:off x="2630488" y="11064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3" name="TextBox 57"/>
          <p:cNvSpPr txBox="1">
            <a:spLocks noChangeArrowheads="1"/>
          </p:cNvSpPr>
          <p:nvPr/>
        </p:nvSpPr>
        <p:spPr bwMode="auto">
          <a:xfrm>
            <a:off x="3159125" y="8715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224213" y="144462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59"/>
          <p:cNvSpPr txBox="1">
            <a:spLocks noChangeArrowheads="1"/>
          </p:cNvSpPr>
          <p:nvPr/>
        </p:nvSpPr>
        <p:spPr bwMode="auto">
          <a:xfrm>
            <a:off x="3159125" y="13303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16" name="TextBox 44"/>
          <p:cNvSpPr txBox="1">
            <a:spLocks noChangeArrowheads="1"/>
          </p:cNvSpPr>
          <p:nvPr/>
        </p:nvSpPr>
        <p:spPr bwMode="auto">
          <a:xfrm>
            <a:off x="190500" y="2400300"/>
            <a:ext cx="551021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4 into a fraction (4/1).</a:t>
            </a:r>
          </a:p>
        </p:txBody>
      </p:sp>
      <p:sp>
        <p:nvSpPr>
          <p:cNvPr id="17" name="TextBox 59"/>
          <p:cNvSpPr txBox="1">
            <a:spLocks noChangeArrowheads="1"/>
          </p:cNvSpPr>
          <p:nvPr/>
        </p:nvSpPr>
        <p:spPr bwMode="auto">
          <a:xfrm>
            <a:off x="3622675" y="989013"/>
            <a:ext cx="7016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8" name="TextBox 57"/>
          <p:cNvSpPr txBox="1">
            <a:spLocks noChangeArrowheads="1"/>
          </p:cNvSpPr>
          <p:nvPr/>
        </p:nvSpPr>
        <p:spPr bwMode="auto">
          <a:xfrm>
            <a:off x="4137025" y="830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202113" y="14160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59"/>
          <p:cNvSpPr txBox="1">
            <a:spLocks noChangeArrowheads="1"/>
          </p:cNvSpPr>
          <p:nvPr/>
        </p:nvSpPr>
        <p:spPr bwMode="auto">
          <a:xfrm>
            <a:off x="4175125" y="13271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21" name="TextBox 44"/>
          <p:cNvSpPr txBox="1">
            <a:spLocks noChangeArrowheads="1"/>
          </p:cNvSpPr>
          <p:nvPr/>
        </p:nvSpPr>
        <p:spPr bwMode="auto">
          <a:xfrm>
            <a:off x="165100" y="2844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2" name="TextBox 57"/>
          <p:cNvSpPr txBox="1">
            <a:spLocks noChangeArrowheads="1"/>
          </p:cNvSpPr>
          <p:nvPr/>
        </p:nvSpPr>
        <p:spPr bwMode="auto">
          <a:xfrm>
            <a:off x="4622800" y="10953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3" name="TextBox 57"/>
          <p:cNvSpPr txBox="1">
            <a:spLocks noChangeArrowheads="1"/>
          </p:cNvSpPr>
          <p:nvPr/>
        </p:nvSpPr>
        <p:spPr bwMode="auto">
          <a:xfrm>
            <a:off x="5114925" y="8683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8</a:t>
            </a:r>
          </a:p>
        </p:txBody>
      </p:sp>
      <p:sp>
        <p:nvSpPr>
          <p:cNvPr id="24" name="TextBox 44"/>
          <p:cNvSpPr txBox="1">
            <a:spLocks noChangeArrowheads="1"/>
          </p:cNvSpPr>
          <p:nvPr/>
        </p:nvSpPr>
        <p:spPr bwMode="auto">
          <a:xfrm>
            <a:off x="215900" y="3314700"/>
            <a:ext cx="58801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180013" y="14414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59"/>
          <p:cNvSpPr txBox="1">
            <a:spLocks noChangeArrowheads="1"/>
          </p:cNvSpPr>
          <p:nvPr/>
        </p:nvSpPr>
        <p:spPr bwMode="auto">
          <a:xfrm>
            <a:off x="5114925" y="13271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27" name="TextBox 57"/>
          <p:cNvSpPr txBox="1">
            <a:spLocks noChangeArrowheads="1"/>
          </p:cNvSpPr>
          <p:nvPr/>
        </p:nvSpPr>
        <p:spPr bwMode="auto">
          <a:xfrm>
            <a:off x="5537200" y="1084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8" name="TextBox 57"/>
          <p:cNvSpPr txBox="1">
            <a:spLocks noChangeArrowheads="1"/>
          </p:cNvSpPr>
          <p:nvPr/>
        </p:nvSpPr>
        <p:spPr bwMode="auto">
          <a:xfrm>
            <a:off x="6308725" y="9064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373813" y="14795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59"/>
          <p:cNvSpPr txBox="1">
            <a:spLocks noChangeArrowheads="1"/>
          </p:cNvSpPr>
          <p:nvPr/>
        </p:nvSpPr>
        <p:spPr bwMode="auto">
          <a:xfrm>
            <a:off x="6308725" y="13652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254000" y="3822700"/>
            <a:ext cx="53086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Reduce fraction, if needed</a:t>
            </a:r>
          </a:p>
        </p:txBody>
      </p:sp>
      <p:sp>
        <p:nvSpPr>
          <p:cNvPr id="40" name="TextBox 57"/>
          <p:cNvSpPr txBox="1">
            <a:spLocks noChangeArrowheads="1"/>
          </p:cNvSpPr>
          <p:nvPr/>
        </p:nvSpPr>
        <p:spPr bwMode="auto">
          <a:xfrm>
            <a:off x="5927725" y="1084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sp>
        <p:nvSpPr>
          <p:cNvPr id="49" name="TextBox 57"/>
          <p:cNvSpPr txBox="1">
            <a:spLocks noChangeArrowheads="1"/>
          </p:cNvSpPr>
          <p:nvPr/>
        </p:nvSpPr>
        <p:spPr bwMode="auto">
          <a:xfrm>
            <a:off x="6051550" y="23669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6065838" y="2774950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9"/>
          <p:cNvSpPr txBox="1">
            <a:spLocks noChangeArrowheads="1"/>
          </p:cNvSpPr>
          <p:nvPr/>
        </p:nvSpPr>
        <p:spPr bwMode="auto">
          <a:xfrm>
            <a:off x="6038850" y="26860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69" name="TextBox 57"/>
          <p:cNvSpPr txBox="1">
            <a:spLocks noChangeArrowheads="1"/>
          </p:cNvSpPr>
          <p:nvPr/>
        </p:nvSpPr>
        <p:spPr bwMode="auto">
          <a:xfrm>
            <a:off x="3141663" y="56832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78" name="TextBox 57"/>
          <p:cNvSpPr txBox="1">
            <a:spLocks noChangeArrowheads="1"/>
          </p:cNvSpPr>
          <p:nvPr/>
        </p:nvSpPr>
        <p:spPr bwMode="auto">
          <a:xfrm>
            <a:off x="4192588" y="485298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sp>
        <p:nvSpPr>
          <p:cNvPr id="87" name="TextBox 57"/>
          <p:cNvSpPr txBox="1">
            <a:spLocks noChangeArrowheads="1"/>
          </p:cNvSpPr>
          <p:nvPr/>
        </p:nvSpPr>
        <p:spPr bwMode="auto">
          <a:xfrm>
            <a:off x="7556500" y="54260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88" name="TextBox 57"/>
          <p:cNvSpPr txBox="1">
            <a:spLocks noChangeArrowheads="1"/>
          </p:cNvSpPr>
          <p:nvPr/>
        </p:nvSpPr>
        <p:spPr bwMode="auto">
          <a:xfrm>
            <a:off x="8293100" y="52482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89" name="Straight Connector 88"/>
          <p:cNvCxnSpPr/>
          <p:nvPr/>
        </p:nvCxnSpPr>
        <p:spPr>
          <a:xfrm>
            <a:off x="8358188" y="58213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59"/>
          <p:cNvSpPr txBox="1">
            <a:spLocks noChangeArrowheads="1"/>
          </p:cNvSpPr>
          <p:nvPr/>
        </p:nvSpPr>
        <p:spPr bwMode="auto">
          <a:xfrm>
            <a:off x="8293100" y="57070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91" name="TextBox 57"/>
          <p:cNvSpPr txBox="1">
            <a:spLocks noChangeArrowheads="1"/>
          </p:cNvSpPr>
          <p:nvPr/>
        </p:nvSpPr>
        <p:spPr bwMode="auto">
          <a:xfrm>
            <a:off x="7912100" y="54260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sp>
        <p:nvSpPr>
          <p:cNvPr id="119" name="Freeform 57" descr="Horizontal brick"/>
          <p:cNvSpPr>
            <a:spLocks/>
          </p:cNvSpPr>
          <p:nvPr/>
        </p:nvSpPr>
        <p:spPr bwMode="auto">
          <a:xfrm>
            <a:off x="5648325" y="3165475"/>
            <a:ext cx="1230313" cy="1200150"/>
          </a:xfrm>
          <a:custGeom>
            <a:avLst/>
            <a:gdLst>
              <a:gd name="T0" fmla="*/ 8011 w 2466753"/>
              <a:gd name="T1" fmla="*/ 0 h 1637414"/>
              <a:gd name="T2" fmla="*/ 16022 w 2466753"/>
              <a:gd name="T3" fmla="*/ 37622 h 1637414"/>
              <a:gd name="T4" fmla="*/ 16022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1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0" name="Isosceles Triangle 119"/>
          <p:cNvSpPr/>
          <p:nvPr/>
        </p:nvSpPr>
        <p:spPr bwMode="auto">
          <a:xfrm>
            <a:off x="5646738" y="3163888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1" name="Straight Connector 120"/>
          <p:cNvCxnSpPr>
            <a:stCxn id="120" idx="0"/>
          </p:cNvCxnSpPr>
          <p:nvPr/>
        </p:nvCxnSpPr>
        <p:spPr>
          <a:xfrm>
            <a:off x="6261100" y="3163888"/>
            <a:ext cx="12700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endCxn id="120" idx="2"/>
          </p:cNvCxnSpPr>
          <p:nvPr/>
        </p:nvCxnSpPr>
        <p:spPr>
          <a:xfrm flipH="1">
            <a:off x="5646738" y="3865563"/>
            <a:ext cx="650875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 flipV="1">
            <a:off x="6251575" y="3865563"/>
            <a:ext cx="608013" cy="509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Freeform 57" descr="Horizontal brick"/>
          <p:cNvSpPr>
            <a:spLocks/>
          </p:cNvSpPr>
          <p:nvPr/>
        </p:nvSpPr>
        <p:spPr bwMode="auto">
          <a:xfrm>
            <a:off x="3767138" y="5343525"/>
            <a:ext cx="1231900" cy="1201738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72 h 1637414"/>
              <a:gd name="T4" fmla="*/ 16043 w 2466753"/>
              <a:gd name="T5" fmla="*/ 37672 h 1637414"/>
              <a:gd name="T6" fmla="*/ 0 w 2466753"/>
              <a:gd name="T7" fmla="*/ 37672 h 1637414"/>
              <a:gd name="T8" fmla="*/ 0 w 2466753"/>
              <a:gd name="T9" fmla="*/ 3767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3767138" y="5343525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8" name="Straight Connector 127"/>
          <p:cNvCxnSpPr>
            <a:stCxn id="127" idx="0"/>
          </p:cNvCxnSpPr>
          <p:nvPr/>
        </p:nvCxnSpPr>
        <p:spPr>
          <a:xfrm>
            <a:off x="4381500" y="5343525"/>
            <a:ext cx="11113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endCxn id="127" idx="2"/>
          </p:cNvCxnSpPr>
          <p:nvPr/>
        </p:nvCxnSpPr>
        <p:spPr>
          <a:xfrm flipH="1">
            <a:off x="3767138" y="6045200"/>
            <a:ext cx="649287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 flipV="1">
            <a:off x="4370388" y="6043613"/>
            <a:ext cx="609600" cy="511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Freeform 130"/>
          <p:cNvSpPr/>
          <p:nvPr/>
        </p:nvSpPr>
        <p:spPr>
          <a:xfrm>
            <a:off x="6270625" y="3221038"/>
            <a:ext cx="585788" cy="1138237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98" name="TextBox 59"/>
          <p:cNvSpPr txBox="1">
            <a:spLocks noChangeArrowheads="1"/>
          </p:cNvSpPr>
          <p:nvPr/>
        </p:nvSpPr>
        <p:spPr bwMode="auto">
          <a:xfrm>
            <a:off x="1792288" y="103505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34" name="TextBox 57"/>
          <p:cNvSpPr txBox="1">
            <a:spLocks noChangeArrowheads="1"/>
          </p:cNvSpPr>
          <p:nvPr/>
        </p:nvSpPr>
        <p:spPr bwMode="auto">
          <a:xfrm>
            <a:off x="7475538" y="23653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135" name="Straight Connector 134"/>
          <p:cNvCxnSpPr/>
          <p:nvPr/>
        </p:nvCxnSpPr>
        <p:spPr>
          <a:xfrm>
            <a:off x="7489825" y="27733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59"/>
          <p:cNvSpPr txBox="1">
            <a:spLocks noChangeArrowheads="1"/>
          </p:cNvSpPr>
          <p:nvPr/>
        </p:nvSpPr>
        <p:spPr bwMode="auto">
          <a:xfrm>
            <a:off x="7462838" y="26844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137" name="Freeform 57" descr="Horizontal brick"/>
          <p:cNvSpPr>
            <a:spLocks/>
          </p:cNvSpPr>
          <p:nvPr/>
        </p:nvSpPr>
        <p:spPr bwMode="auto">
          <a:xfrm>
            <a:off x="7070725" y="3163888"/>
            <a:ext cx="1231900" cy="1200150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22 h 1637414"/>
              <a:gd name="T4" fmla="*/ 16043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8" name="Isosceles Triangle 137"/>
          <p:cNvSpPr/>
          <p:nvPr/>
        </p:nvSpPr>
        <p:spPr bwMode="auto">
          <a:xfrm>
            <a:off x="7069138" y="3162300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9" name="Straight Connector 138"/>
          <p:cNvCxnSpPr>
            <a:stCxn id="138" idx="0"/>
          </p:cNvCxnSpPr>
          <p:nvPr/>
        </p:nvCxnSpPr>
        <p:spPr>
          <a:xfrm>
            <a:off x="7683500" y="3162300"/>
            <a:ext cx="12700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38" idx="2"/>
          </p:cNvCxnSpPr>
          <p:nvPr/>
        </p:nvCxnSpPr>
        <p:spPr>
          <a:xfrm flipH="1">
            <a:off x="7069138" y="3863975"/>
            <a:ext cx="650875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 flipV="1">
            <a:off x="7673975" y="3863975"/>
            <a:ext cx="608013" cy="509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reeform 141"/>
          <p:cNvSpPr/>
          <p:nvPr/>
        </p:nvSpPr>
        <p:spPr>
          <a:xfrm>
            <a:off x="7693025" y="3219450"/>
            <a:ext cx="585788" cy="1136650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" name="TextBox 57"/>
          <p:cNvSpPr txBox="1">
            <a:spLocks noChangeArrowheads="1"/>
          </p:cNvSpPr>
          <p:nvPr/>
        </p:nvSpPr>
        <p:spPr bwMode="auto">
          <a:xfrm>
            <a:off x="715963" y="46307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144" name="Straight Connector 143"/>
          <p:cNvCxnSpPr/>
          <p:nvPr/>
        </p:nvCxnSpPr>
        <p:spPr>
          <a:xfrm>
            <a:off x="730250" y="503872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59"/>
          <p:cNvSpPr txBox="1">
            <a:spLocks noChangeArrowheads="1"/>
          </p:cNvSpPr>
          <p:nvPr/>
        </p:nvSpPr>
        <p:spPr bwMode="auto">
          <a:xfrm>
            <a:off x="703263" y="494982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146" name="Freeform 57" descr="Horizontal brick"/>
          <p:cNvSpPr>
            <a:spLocks/>
          </p:cNvSpPr>
          <p:nvPr/>
        </p:nvSpPr>
        <p:spPr bwMode="auto">
          <a:xfrm>
            <a:off x="311150" y="5429250"/>
            <a:ext cx="1231900" cy="1200150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22 h 1637414"/>
              <a:gd name="T4" fmla="*/ 16043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47" name="Isosceles Triangle 146"/>
          <p:cNvSpPr/>
          <p:nvPr/>
        </p:nvSpPr>
        <p:spPr bwMode="auto">
          <a:xfrm>
            <a:off x="311150" y="5429250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8" name="Straight Connector 147"/>
          <p:cNvCxnSpPr>
            <a:stCxn id="147" idx="0"/>
          </p:cNvCxnSpPr>
          <p:nvPr/>
        </p:nvCxnSpPr>
        <p:spPr>
          <a:xfrm>
            <a:off x="925513" y="5429250"/>
            <a:ext cx="11112" cy="7477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endCxn id="147" idx="2"/>
          </p:cNvCxnSpPr>
          <p:nvPr/>
        </p:nvCxnSpPr>
        <p:spPr>
          <a:xfrm flipH="1">
            <a:off x="311150" y="6130925"/>
            <a:ext cx="649288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 flipV="1">
            <a:off x="915988" y="6129338"/>
            <a:ext cx="608012" cy="511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reeform 150"/>
          <p:cNvSpPr/>
          <p:nvPr/>
        </p:nvSpPr>
        <p:spPr>
          <a:xfrm>
            <a:off x="935038" y="5486400"/>
            <a:ext cx="584200" cy="1136650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2" name="TextBox 57"/>
          <p:cNvSpPr txBox="1">
            <a:spLocks noChangeArrowheads="1"/>
          </p:cNvSpPr>
          <p:nvPr/>
        </p:nvSpPr>
        <p:spPr bwMode="auto">
          <a:xfrm>
            <a:off x="2127250" y="46180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153" name="Straight Connector 152"/>
          <p:cNvCxnSpPr/>
          <p:nvPr/>
        </p:nvCxnSpPr>
        <p:spPr>
          <a:xfrm>
            <a:off x="2141538" y="502602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59"/>
          <p:cNvSpPr txBox="1">
            <a:spLocks noChangeArrowheads="1"/>
          </p:cNvSpPr>
          <p:nvPr/>
        </p:nvSpPr>
        <p:spPr bwMode="auto">
          <a:xfrm>
            <a:off x="2114550" y="493712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155" name="Freeform 57" descr="Horizontal brick"/>
          <p:cNvSpPr>
            <a:spLocks/>
          </p:cNvSpPr>
          <p:nvPr/>
        </p:nvSpPr>
        <p:spPr bwMode="auto">
          <a:xfrm>
            <a:off x="1722438" y="5414963"/>
            <a:ext cx="1231900" cy="1201737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72 h 1637414"/>
              <a:gd name="T4" fmla="*/ 16043 w 2466753"/>
              <a:gd name="T5" fmla="*/ 37672 h 1637414"/>
              <a:gd name="T6" fmla="*/ 0 w 2466753"/>
              <a:gd name="T7" fmla="*/ 37672 h 1637414"/>
              <a:gd name="T8" fmla="*/ 0 w 2466753"/>
              <a:gd name="T9" fmla="*/ 3767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6" name="Isosceles Triangle 155"/>
          <p:cNvSpPr/>
          <p:nvPr/>
        </p:nvSpPr>
        <p:spPr bwMode="auto">
          <a:xfrm>
            <a:off x="1722438" y="5414963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7" name="Straight Connector 156"/>
          <p:cNvCxnSpPr>
            <a:stCxn id="156" idx="0"/>
          </p:cNvCxnSpPr>
          <p:nvPr/>
        </p:nvCxnSpPr>
        <p:spPr>
          <a:xfrm>
            <a:off x="2336800" y="5414963"/>
            <a:ext cx="11113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endCxn id="156" idx="2"/>
          </p:cNvCxnSpPr>
          <p:nvPr/>
        </p:nvCxnSpPr>
        <p:spPr>
          <a:xfrm flipH="1">
            <a:off x="1722438" y="6116638"/>
            <a:ext cx="649287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 flipV="1">
            <a:off x="2327275" y="6116638"/>
            <a:ext cx="608013" cy="509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Freeform 159"/>
          <p:cNvSpPr/>
          <p:nvPr/>
        </p:nvSpPr>
        <p:spPr>
          <a:xfrm>
            <a:off x="2346325" y="5472113"/>
            <a:ext cx="584200" cy="1136650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1" name="TextBox 57"/>
          <p:cNvSpPr txBox="1">
            <a:spLocks noChangeArrowheads="1"/>
          </p:cNvSpPr>
          <p:nvPr/>
        </p:nvSpPr>
        <p:spPr bwMode="auto">
          <a:xfrm>
            <a:off x="5627688" y="48387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sp>
        <p:nvSpPr>
          <p:cNvPr id="162" name="Freeform 57" descr="Horizontal brick"/>
          <p:cNvSpPr>
            <a:spLocks/>
          </p:cNvSpPr>
          <p:nvPr/>
        </p:nvSpPr>
        <p:spPr bwMode="auto">
          <a:xfrm>
            <a:off x="5202238" y="5330825"/>
            <a:ext cx="1231900" cy="1200150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22 h 1637414"/>
              <a:gd name="T4" fmla="*/ 16043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5200650" y="5329238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4" name="Straight Connector 163"/>
          <p:cNvCxnSpPr>
            <a:stCxn id="163" idx="0"/>
          </p:cNvCxnSpPr>
          <p:nvPr/>
        </p:nvCxnSpPr>
        <p:spPr>
          <a:xfrm>
            <a:off x="5815013" y="5329238"/>
            <a:ext cx="12700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endCxn id="163" idx="2"/>
          </p:cNvCxnSpPr>
          <p:nvPr/>
        </p:nvCxnSpPr>
        <p:spPr>
          <a:xfrm flipH="1">
            <a:off x="5200650" y="6030913"/>
            <a:ext cx="650875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H="1" flipV="1">
            <a:off x="5805488" y="6030913"/>
            <a:ext cx="608012" cy="509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57"/>
          <p:cNvSpPr txBox="1">
            <a:spLocks noChangeArrowheads="1"/>
          </p:cNvSpPr>
          <p:nvPr/>
        </p:nvSpPr>
        <p:spPr bwMode="auto">
          <a:xfrm>
            <a:off x="6961188" y="451008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168" name="Straight Connector 167"/>
          <p:cNvCxnSpPr/>
          <p:nvPr/>
        </p:nvCxnSpPr>
        <p:spPr>
          <a:xfrm>
            <a:off x="6975475" y="491807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59"/>
          <p:cNvSpPr txBox="1">
            <a:spLocks noChangeArrowheads="1"/>
          </p:cNvSpPr>
          <p:nvPr/>
        </p:nvSpPr>
        <p:spPr bwMode="auto">
          <a:xfrm>
            <a:off x="6948488" y="48291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170" name="Freeform 57" descr="Horizontal brick"/>
          <p:cNvSpPr>
            <a:spLocks/>
          </p:cNvSpPr>
          <p:nvPr/>
        </p:nvSpPr>
        <p:spPr bwMode="auto">
          <a:xfrm>
            <a:off x="6556375" y="5308600"/>
            <a:ext cx="1230313" cy="1200150"/>
          </a:xfrm>
          <a:custGeom>
            <a:avLst/>
            <a:gdLst>
              <a:gd name="T0" fmla="*/ 8011 w 2466753"/>
              <a:gd name="T1" fmla="*/ 0 h 1637414"/>
              <a:gd name="T2" fmla="*/ 16022 w 2466753"/>
              <a:gd name="T3" fmla="*/ 37622 h 1637414"/>
              <a:gd name="T4" fmla="*/ 16022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1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1" name="Isosceles Triangle 170"/>
          <p:cNvSpPr/>
          <p:nvPr/>
        </p:nvSpPr>
        <p:spPr bwMode="auto">
          <a:xfrm>
            <a:off x="6554788" y="5308600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2" name="Straight Connector 171"/>
          <p:cNvCxnSpPr>
            <a:stCxn id="171" idx="0"/>
          </p:cNvCxnSpPr>
          <p:nvPr/>
        </p:nvCxnSpPr>
        <p:spPr>
          <a:xfrm>
            <a:off x="7169150" y="5308600"/>
            <a:ext cx="12700" cy="7477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endCxn id="171" idx="2"/>
          </p:cNvCxnSpPr>
          <p:nvPr/>
        </p:nvCxnSpPr>
        <p:spPr>
          <a:xfrm flipH="1">
            <a:off x="6554788" y="6008688"/>
            <a:ext cx="650875" cy="5032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 flipV="1">
            <a:off x="7159625" y="6008688"/>
            <a:ext cx="608013" cy="511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Freeform 174"/>
          <p:cNvSpPr/>
          <p:nvPr/>
        </p:nvSpPr>
        <p:spPr>
          <a:xfrm>
            <a:off x="7178675" y="5365750"/>
            <a:ext cx="585788" cy="1136650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30" grpId="0"/>
      <p:bldP spid="31" grpId="0"/>
      <p:bldP spid="40" grpId="0"/>
      <p:bldP spid="49" grpId="0"/>
      <p:bldP spid="51" grpId="0"/>
      <p:bldP spid="69" grpId="0"/>
      <p:bldP spid="78" grpId="0"/>
      <p:bldP spid="87" grpId="0"/>
      <p:bldP spid="88" grpId="0"/>
      <p:bldP spid="90" grpId="0"/>
      <p:bldP spid="91" grpId="0"/>
      <p:bldP spid="119" grpId="0" animBg="1"/>
      <p:bldP spid="120" grpId="0" animBg="1"/>
      <p:bldP spid="126" grpId="0" animBg="1"/>
      <p:bldP spid="127" grpId="0" animBg="1"/>
      <p:bldP spid="134" grpId="0"/>
      <p:bldP spid="136" grpId="0"/>
      <p:bldP spid="137" grpId="0" animBg="1"/>
      <p:bldP spid="138" grpId="0" animBg="1"/>
      <p:bldP spid="143" grpId="0"/>
      <p:bldP spid="145" grpId="0"/>
      <p:bldP spid="146" grpId="0" animBg="1"/>
      <p:bldP spid="147" grpId="0" animBg="1"/>
      <p:bldP spid="152" grpId="0"/>
      <p:bldP spid="154" grpId="0"/>
      <p:bldP spid="155" grpId="0" animBg="1"/>
      <p:bldP spid="156" grpId="0" animBg="1"/>
      <p:bldP spid="161" grpId="0"/>
      <p:bldP spid="162" grpId="0" animBg="1"/>
      <p:bldP spid="163" grpId="0" animBg="1"/>
      <p:bldP spid="167" grpId="0"/>
      <p:bldP spid="169" grpId="0"/>
      <p:bldP spid="170" grpId="0" animBg="1"/>
      <p:bldP spid="1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6"/>
          <p:cNvSpPr>
            <a:spLocks noChangeArrowheads="1"/>
          </p:cNvSpPr>
          <p:nvPr/>
        </p:nvSpPr>
        <p:spPr bwMode="auto">
          <a:xfrm>
            <a:off x="2311400" y="530225"/>
            <a:ext cx="16541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171" name="Rectangle 60"/>
          <p:cNvSpPr>
            <a:spLocks noChangeArrowheads="1"/>
          </p:cNvSpPr>
          <p:nvPr/>
        </p:nvSpPr>
        <p:spPr bwMode="auto">
          <a:xfrm>
            <a:off x="4408488" y="519113"/>
            <a:ext cx="18954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3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multiply a fraction by a whole number</a:t>
            </a:r>
          </a:p>
        </p:txBody>
      </p:sp>
      <p:sp>
        <p:nvSpPr>
          <p:cNvPr id="7174" name="TextBox 59"/>
          <p:cNvSpPr txBox="1">
            <a:spLocks noChangeArrowheads="1"/>
          </p:cNvSpPr>
          <p:nvPr/>
        </p:nvSpPr>
        <p:spPr bwMode="auto">
          <a:xfrm>
            <a:off x="8778875" y="0"/>
            <a:ext cx="3651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6</a:t>
            </a:r>
          </a:p>
        </p:txBody>
      </p:sp>
      <p:sp>
        <p:nvSpPr>
          <p:cNvPr id="7" name="TextBox 44"/>
          <p:cNvSpPr txBox="1">
            <a:spLocks noChangeArrowheads="1"/>
          </p:cNvSpPr>
          <p:nvPr/>
        </p:nvSpPr>
        <p:spPr bwMode="auto">
          <a:xfrm>
            <a:off x="165100" y="1917700"/>
            <a:ext cx="33623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2/3.</a:t>
            </a:r>
          </a:p>
        </p:txBody>
      </p:sp>
      <p:sp>
        <p:nvSpPr>
          <p:cNvPr id="7176" name="TextBox 57"/>
          <p:cNvSpPr txBox="1">
            <a:spLocks noChangeArrowheads="1"/>
          </p:cNvSpPr>
          <p:nvPr/>
        </p:nvSpPr>
        <p:spPr bwMode="auto">
          <a:xfrm>
            <a:off x="1317625" y="8794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393825" y="14890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Box 59"/>
          <p:cNvSpPr txBox="1">
            <a:spLocks noChangeArrowheads="1"/>
          </p:cNvSpPr>
          <p:nvPr/>
        </p:nvSpPr>
        <p:spPr bwMode="auto">
          <a:xfrm>
            <a:off x="1328738" y="13620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7179" name="TextBox 59"/>
          <p:cNvSpPr txBox="1">
            <a:spLocks noChangeArrowheads="1"/>
          </p:cNvSpPr>
          <p:nvPr/>
        </p:nvSpPr>
        <p:spPr bwMode="auto">
          <a:xfrm>
            <a:off x="2174875" y="1093788"/>
            <a:ext cx="6746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sp>
        <p:nvSpPr>
          <p:cNvPr id="7180" name="TextBox 57"/>
          <p:cNvSpPr txBox="1">
            <a:spLocks noChangeArrowheads="1"/>
          </p:cNvSpPr>
          <p:nvPr/>
        </p:nvSpPr>
        <p:spPr bwMode="auto">
          <a:xfrm>
            <a:off x="2630488" y="11064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3" name="TextBox 57"/>
          <p:cNvSpPr txBox="1">
            <a:spLocks noChangeArrowheads="1"/>
          </p:cNvSpPr>
          <p:nvPr/>
        </p:nvSpPr>
        <p:spPr bwMode="auto">
          <a:xfrm>
            <a:off x="3159125" y="8715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224213" y="144462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59"/>
          <p:cNvSpPr txBox="1">
            <a:spLocks noChangeArrowheads="1"/>
          </p:cNvSpPr>
          <p:nvPr/>
        </p:nvSpPr>
        <p:spPr bwMode="auto">
          <a:xfrm>
            <a:off x="3159125" y="13303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16" name="TextBox 44"/>
          <p:cNvSpPr txBox="1">
            <a:spLocks noChangeArrowheads="1"/>
          </p:cNvSpPr>
          <p:nvPr/>
        </p:nvSpPr>
        <p:spPr bwMode="auto">
          <a:xfrm>
            <a:off x="190500" y="2400300"/>
            <a:ext cx="551021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4 into a fraction </a:t>
            </a:r>
            <a:r>
              <a:rPr lang="en-US" altLang="en-US" sz="2800" b="1">
                <a:solidFill>
                  <a:srgbClr val="FF0000"/>
                </a:solidFill>
              </a:rPr>
              <a:t>(4/1).</a:t>
            </a:r>
          </a:p>
        </p:txBody>
      </p:sp>
      <p:sp>
        <p:nvSpPr>
          <p:cNvPr id="17" name="TextBox 59"/>
          <p:cNvSpPr txBox="1">
            <a:spLocks noChangeArrowheads="1"/>
          </p:cNvSpPr>
          <p:nvPr/>
        </p:nvSpPr>
        <p:spPr bwMode="auto">
          <a:xfrm>
            <a:off x="3622675" y="989013"/>
            <a:ext cx="7016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8" name="TextBox 57"/>
          <p:cNvSpPr txBox="1">
            <a:spLocks noChangeArrowheads="1"/>
          </p:cNvSpPr>
          <p:nvPr/>
        </p:nvSpPr>
        <p:spPr bwMode="auto">
          <a:xfrm>
            <a:off x="4137025" y="830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4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202113" y="14160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59"/>
          <p:cNvSpPr txBox="1">
            <a:spLocks noChangeArrowheads="1"/>
          </p:cNvSpPr>
          <p:nvPr/>
        </p:nvSpPr>
        <p:spPr bwMode="auto">
          <a:xfrm>
            <a:off x="4175125" y="13271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21" name="TextBox 44"/>
          <p:cNvSpPr txBox="1">
            <a:spLocks noChangeArrowheads="1"/>
          </p:cNvSpPr>
          <p:nvPr/>
        </p:nvSpPr>
        <p:spPr bwMode="auto">
          <a:xfrm>
            <a:off x="165100" y="2844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2" name="TextBox 57"/>
          <p:cNvSpPr txBox="1">
            <a:spLocks noChangeArrowheads="1"/>
          </p:cNvSpPr>
          <p:nvPr/>
        </p:nvSpPr>
        <p:spPr bwMode="auto">
          <a:xfrm>
            <a:off x="4622800" y="10953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3" name="TextBox 57"/>
          <p:cNvSpPr txBox="1">
            <a:spLocks noChangeArrowheads="1"/>
          </p:cNvSpPr>
          <p:nvPr/>
        </p:nvSpPr>
        <p:spPr bwMode="auto">
          <a:xfrm>
            <a:off x="5114925" y="8683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8</a:t>
            </a:r>
          </a:p>
        </p:txBody>
      </p:sp>
      <p:sp>
        <p:nvSpPr>
          <p:cNvPr id="24" name="TextBox 44"/>
          <p:cNvSpPr txBox="1">
            <a:spLocks noChangeArrowheads="1"/>
          </p:cNvSpPr>
          <p:nvPr/>
        </p:nvSpPr>
        <p:spPr bwMode="auto">
          <a:xfrm>
            <a:off x="215900" y="3314700"/>
            <a:ext cx="58801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180013" y="14414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59"/>
          <p:cNvSpPr txBox="1">
            <a:spLocks noChangeArrowheads="1"/>
          </p:cNvSpPr>
          <p:nvPr/>
        </p:nvSpPr>
        <p:spPr bwMode="auto">
          <a:xfrm>
            <a:off x="5114925" y="13271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27" name="TextBox 57"/>
          <p:cNvSpPr txBox="1">
            <a:spLocks noChangeArrowheads="1"/>
          </p:cNvSpPr>
          <p:nvPr/>
        </p:nvSpPr>
        <p:spPr bwMode="auto">
          <a:xfrm>
            <a:off x="5537200" y="1084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8" name="TextBox 57"/>
          <p:cNvSpPr txBox="1">
            <a:spLocks noChangeArrowheads="1"/>
          </p:cNvSpPr>
          <p:nvPr/>
        </p:nvSpPr>
        <p:spPr bwMode="auto">
          <a:xfrm>
            <a:off x="6308725" y="9064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373813" y="14795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59"/>
          <p:cNvSpPr txBox="1">
            <a:spLocks noChangeArrowheads="1"/>
          </p:cNvSpPr>
          <p:nvPr/>
        </p:nvSpPr>
        <p:spPr bwMode="auto">
          <a:xfrm>
            <a:off x="6308725" y="13652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254000" y="3822700"/>
            <a:ext cx="53086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Reduce fraction, if needed</a:t>
            </a:r>
          </a:p>
        </p:txBody>
      </p:sp>
      <p:sp>
        <p:nvSpPr>
          <p:cNvPr id="32" name="TextBox 57"/>
          <p:cNvSpPr txBox="1">
            <a:spLocks noChangeArrowheads="1"/>
          </p:cNvSpPr>
          <p:nvPr/>
        </p:nvSpPr>
        <p:spPr bwMode="auto">
          <a:xfrm>
            <a:off x="5927725" y="1084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sp>
        <p:nvSpPr>
          <p:cNvPr id="33" name="TextBox 57"/>
          <p:cNvSpPr txBox="1">
            <a:spLocks noChangeArrowheads="1"/>
          </p:cNvSpPr>
          <p:nvPr/>
        </p:nvSpPr>
        <p:spPr bwMode="auto">
          <a:xfrm>
            <a:off x="6051550" y="23669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6065838" y="2774950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59"/>
          <p:cNvSpPr txBox="1">
            <a:spLocks noChangeArrowheads="1"/>
          </p:cNvSpPr>
          <p:nvPr/>
        </p:nvSpPr>
        <p:spPr bwMode="auto">
          <a:xfrm>
            <a:off x="6038850" y="26860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36" name="TextBox 57"/>
          <p:cNvSpPr txBox="1">
            <a:spLocks noChangeArrowheads="1"/>
          </p:cNvSpPr>
          <p:nvPr/>
        </p:nvSpPr>
        <p:spPr bwMode="auto">
          <a:xfrm>
            <a:off x="3141663" y="56832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37" name="TextBox 57"/>
          <p:cNvSpPr txBox="1">
            <a:spLocks noChangeArrowheads="1"/>
          </p:cNvSpPr>
          <p:nvPr/>
        </p:nvSpPr>
        <p:spPr bwMode="auto">
          <a:xfrm>
            <a:off x="4192588" y="485298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sp>
        <p:nvSpPr>
          <p:cNvPr id="38" name="TextBox 57"/>
          <p:cNvSpPr txBox="1">
            <a:spLocks noChangeArrowheads="1"/>
          </p:cNvSpPr>
          <p:nvPr/>
        </p:nvSpPr>
        <p:spPr bwMode="auto">
          <a:xfrm>
            <a:off x="7556500" y="54260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39" name="TextBox 57"/>
          <p:cNvSpPr txBox="1">
            <a:spLocks noChangeArrowheads="1"/>
          </p:cNvSpPr>
          <p:nvPr/>
        </p:nvSpPr>
        <p:spPr bwMode="auto">
          <a:xfrm>
            <a:off x="8293100" y="52482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358188" y="58213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59"/>
          <p:cNvSpPr txBox="1">
            <a:spLocks noChangeArrowheads="1"/>
          </p:cNvSpPr>
          <p:nvPr/>
        </p:nvSpPr>
        <p:spPr bwMode="auto">
          <a:xfrm>
            <a:off x="8293100" y="57070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42" name="TextBox 57"/>
          <p:cNvSpPr txBox="1">
            <a:spLocks noChangeArrowheads="1"/>
          </p:cNvSpPr>
          <p:nvPr/>
        </p:nvSpPr>
        <p:spPr bwMode="auto">
          <a:xfrm>
            <a:off x="7912100" y="54260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2</a:t>
            </a:r>
          </a:p>
        </p:txBody>
      </p:sp>
      <p:sp>
        <p:nvSpPr>
          <p:cNvPr id="48" name="Freeform 57" descr="Horizontal brick"/>
          <p:cNvSpPr>
            <a:spLocks/>
          </p:cNvSpPr>
          <p:nvPr/>
        </p:nvSpPr>
        <p:spPr bwMode="auto">
          <a:xfrm>
            <a:off x="5648325" y="3165475"/>
            <a:ext cx="1230313" cy="1200150"/>
          </a:xfrm>
          <a:custGeom>
            <a:avLst/>
            <a:gdLst>
              <a:gd name="T0" fmla="*/ 8011 w 2466753"/>
              <a:gd name="T1" fmla="*/ 0 h 1637414"/>
              <a:gd name="T2" fmla="*/ 16022 w 2466753"/>
              <a:gd name="T3" fmla="*/ 37622 h 1637414"/>
              <a:gd name="T4" fmla="*/ 16022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1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9" name="Isosceles Triangle 48"/>
          <p:cNvSpPr/>
          <p:nvPr/>
        </p:nvSpPr>
        <p:spPr bwMode="auto">
          <a:xfrm>
            <a:off x="5646738" y="3163888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0" name="Straight Connector 49"/>
          <p:cNvCxnSpPr>
            <a:stCxn id="49" idx="0"/>
          </p:cNvCxnSpPr>
          <p:nvPr/>
        </p:nvCxnSpPr>
        <p:spPr>
          <a:xfrm>
            <a:off x="6261100" y="3163888"/>
            <a:ext cx="12700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9" idx="2"/>
          </p:cNvCxnSpPr>
          <p:nvPr/>
        </p:nvCxnSpPr>
        <p:spPr>
          <a:xfrm flipH="1">
            <a:off x="5646738" y="3865563"/>
            <a:ext cx="650875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6251575" y="3865563"/>
            <a:ext cx="608013" cy="509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reeform 57" descr="Horizontal brick"/>
          <p:cNvSpPr>
            <a:spLocks/>
          </p:cNvSpPr>
          <p:nvPr/>
        </p:nvSpPr>
        <p:spPr bwMode="auto">
          <a:xfrm>
            <a:off x="3767138" y="5343525"/>
            <a:ext cx="1231900" cy="1201738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72 h 1637414"/>
              <a:gd name="T4" fmla="*/ 16043 w 2466753"/>
              <a:gd name="T5" fmla="*/ 37672 h 1637414"/>
              <a:gd name="T6" fmla="*/ 0 w 2466753"/>
              <a:gd name="T7" fmla="*/ 37672 h 1637414"/>
              <a:gd name="T8" fmla="*/ 0 w 2466753"/>
              <a:gd name="T9" fmla="*/ 3767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" name="Isosceles Triangle 53"/>
          <p:cNvSpPr/>
          <p:nvPr/>
        </p:nvSpPr>
        <p:spPr bwMode="auto">
          <a:xfrm>
            <a:off x="3767138" y="5343525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5" name="Straight Connector 54"/>
          <p:cNvCxnSpPr>
            <a:stCxn id="54" idx="0"/>
          </p:cNvCxnSpPr>
          <p:nvPr/>
        </p:nvCxnSpPr>
        <p:spPr>
          <a:xfrm>
            <a:off x="4381500" y="5343525"/>
            <a:ext cx="11113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54" idx="2"/>
          </p:cNvCxnSpPr>
          <p:nvPr/>
        </p:nvCxnSpPr>
        <p:spPr>
          <a:xfrm flipH="1">
            <a:off x="3767138" y="6045200"/>
            <a:ext cx="649287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4370388" y="6043613"/>
            <a:ext cx="609600" cy="511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6270625" y="3221038"/>
            <a:ext cx="585788" cy="1138237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22" name="TextBox 59"/>
          <p:cNvSpPr txBox="1">
            <a:spLocks noChangeArrowheads="1"/>
          </p:cNvSpPr>
          <p:nvPr/>
        </p:nvSpPr>
        <p:spPr bwMode="auto">
          <a:xfrm>
            <a:off x="1792288" y="103505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60" name="TextBox 57"/>
          <p:cNvSpPr txBox="1">
            <a:spLocks noChangeArrowheads="1"/>
          </p:cNvSpPr>
          <p:nvPr/>
        </p:nvSpPr>
        <p:spPr bwMode="auto">
          <a:xfrm>
            <a:off x="7475538" y="23653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7489825" y="27733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59"/>
          <p:cNvSpPr txBox="1">
            <a:spLocks noChangeArrowheads="1"/>
          </p:cNvSpPr>
          <p:nvPr/>
        </p:nvSpPr>
        <p:spPr bwMode="auto">
          <a:xfrm>
            <a:off x="7462838" y="26844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63" name="Freeform 57" descr="Horizontal brick"/>
          <p:cNvSpPr>
            <a:spLocks/>
          </p:cNvSpPr>
          <p:nvPr/>
        </p:nvSpPr>
        <p:spPr bwMode="auto">
          <a:xfrm>
            <a:off x="7070725" y="3163888"/>
            <a:ext cx="1231900" cy="1200150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22 h 1637414"/>
              <a:gd name="T4" fmla="*/ 16043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4" name="Isosceles Triangle 63"/>
          <p:cNvSpPr/>
          <p:nvPr/>
        </p:nvSpPr>
        <p:spPr bwMode="auto">
          <a:xfrm>
            <a:off x="7069138" y="3162300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5" name="Straight Connector 64"/>
          <p:cNvCxnSpPr>
            <a:stCxn id="64" idx="0"/>
          </p:cNvCxnSpPr>
          <p:nvPr/>
        </p:nvCxnSpPr>
        <p:spPr>
          <a:xfrm>
            <a:off x="7683500" y="3162300"/>
            <a:ext cx="12700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64" idx="2"/>
          </p:cNvCxnSpPr>
          <p:nvPr/>
        </p:nvCxnSpPr>
        <p:spPr>
          <a:xfrm flipH="1">
            <a:off x="7069138" y="3863975"/>
            <a:ext cx="650875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7673975" y="3863975"/>
            <a:ext cx="608013" cy="509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67"/>
          <p:cNvSpPr/>
          <p:nvPr/>
        </p:nvSpPr>
        <p:spPr>
          <a:xfrm>
            <a:off x="7693025" y="3219450"/>
            <a:ext cx="585788" cy="1136650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TextBox 57"/>
          <p:cNvSpPr txBox="1">
            <a:spLocks noChangeArrowheads="1"/>
          </p:cNvSpPr>
          <p:nvPr/>
        </p:nvSpPr>
        <p:spPr bwMode="auto">
          <a:xfrm>
            <a:off x="715963" y="46307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730250" y="503872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59"/>
          <p:cNvSpPr txBox="1">
            <a:spLocks noChangeArrowheads="1"/>
          </p:cNvSpPr>
          <p:nvPr/>
        </p:nvSpPr>
        <p:spPr bwMode="auto">
          <a:xfrm>
            <a:off x="703263" y="494982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72" name="Freeform 57" descr="Horizontal brick"/>
          <p:cNvSpPr>
            <a:spLocks/>
          </p:cNvSpPr>
          <p:nvPr/>
        </p:nvSpPr>
        <p:spPr bwMode="auto">
          <a:xfrm>
            <a:off x="311150" y="5429250"/>
            <a:ext cx="1231900" cy="1200150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22 h 1637414"/>
              <a:gd name="T4" fmla="*/ 16043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3" name="Isosceles Triangle 72"/>
          <p:cNvSpPr/>
          <p:nvPr/>
        </p:nvSpPr>
        <p:spPr bwMode="auto">
          <a:xfrm>
            <a:off x="311150" y="5429250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4" name="Straight Connector 73"/>
          <p:cNvCxnSpPr>
            <a:stCxn id="73" idx="0"/>
          </p:cNvCxnSpPr>
          <p:nvPr/>
        </p:nvCxnSpPr>
        <p:spPr>
          <a:xfrm>
            <a:off x="925513" y="5429250"/>
            <a:ext cx="11112" cy="7477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73" idx="2"/>
          </p:cNvCxnSpPr>
          <p:nvPr/>
        </p:nvCxnSpPr>
        <p:spPr>
          <a:xfrm flipH="1">
            <a:off x="311150" y="6130925"/>
            <a:ext cx="649288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 flipV="1">
            <a:off x="915988" y="6129338"/>
            <a:ext cx="608012" cy="511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reeform 76"/>
          <p:cNvSpPr/>
          <p:nvPr/>
        </p:nvSpPr>
        <p:spPr>
          <a:xfrm>
            <a:off x="935038" y="5486400"/>
            <a:ext cx="584200" cy="1136650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TextBox 57"/>
          <p:cNvSpPr txBox="1">
            <a:spLocks noChangeArrowheads="1"/>
          </p:cNvSpPr>
          <p:nvPr/>
        </p:nvSpPr>
        <p:spPr bwMode="auto">
          <a:xfrm>
            <a:off x="2127250" y="46180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2141538" y="502602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59"/>
          <p:cNvSpPr txBox="1">
            <a:spLocks noChangeArrowheads="1"/>
          </p:cNvSpPr>
          <p:nvPr/>
        </p:nvSpPr>
        <p:spPr bwMode="auto">
          <a:xfrm>
            <a:off x="2114550" y="493712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81" name="Freeform 57" descr="Horizontal brick"/>
          <p:cNvSpPr>
            <a:spLocks/>
          </p:cNvSpPr>
          <p:nvPr/>
        </p:nvSpPr>
        <p:spPr bwMode="auto">
          <a:xfrm>
            <a:off x="1722438" y="5414963"/>
            <a:ext cx="1231900" cy="1201737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72 h 1637414"/>
              <a:gd name="T4" fmla="*/ 16043 w 2466753"/>
              <a:gd name="T5" fmla="*/ 37672 h 1637414"/>
              <a:gd name="T6" fmla="*/ 0 w 2466753"/>
              <a:gd name="T7" fmla="*/ 37672 h 1637414"/>
              <a:gd name="T8" fmla="*/ 0 w 2466753"/>
              <a:gd name="T9" fmla="*/ 3767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" name="Isosceles Triangle 81"/>
          <p:cNvSpPr/>
          <p:nvPr/>
        </p:nvSpPr>
        <p:spPr bwMode="auto">
          <a:xfrm>
            <a:off x="1722438" y="5414963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3" name="Straight Connector 82"/>
          <p:cNvCxnSpPr>
            <a:stCxn id="82" idx="0"/>
          </p:cNvCxnSpPr>
          <p:nvPr/>
        </p:nvCxnSpPr>
        <p:spPr>
          <a:xfrm>
            <a:off x="2336800" y="5414963"/>
            <a:ext cx="11113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82" idx="2"/>
          </p:cNvCxnSpPr>
          <p:nvPr/>
        </p:nvCxnSpPr>
        <p:spPr>
          <a:xfrm flipH="1">
            <a:off x="1722438" y="6116638"/>
            <a:ext cx="649287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 flipV="1">
            <a:off x="2327275" y="6116638"/>
            <a:ext cx="608013" cy="509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2346325" y="5472113"/>
            <a:ext cx="584200" cy="1136650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TextBox 57"/>
          <p:cNvSpPr txBox="1">
            <a:spLocks noChangeArrowheads="1"/>
          </p:cNvSpPr>
          <p:nvPr/>
        </p:nvSpPr>
        <p:spPr bwMode="auto">
          <a:xfrm>
            <a:off x="5627688" y="48387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sp>
        <p:nvSpPr>
          <p:cNvPr id="88" name="Freeform 57" descr="Horizontal brick"/>
          <p:cNvSpPr>
            <a:spLocks/>
          </p:cNvSpPr>
          <p:nvPr/>
        </p:nvSpPr>
        <p:spPr bwMode="auto">
          <a:xfrm>
            <a:off x="5202238" y="5330825"/>
            <a:ext cx="1231900" cy="1200150"/>
          </a:xfrm>
          <a:custGeom>
            <a:avLst/>
            <a:gdLst>
              <a:gd name="T0" fmla="*/ 8021 w 2466753"/>
              <a:gd name="T1" fmla="*/ 0 h 1637414"/>
              <a:gd name="T2" fmla="*/ 16043 w 2466753"/>
              <a:gd name="T3" fmla="*/ 37622 h 1637414"/>
              <a:gd name="T4" fmla="*/ 16043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2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9" name="Isosceles Triangle 88"/>
          <p:cNvSpPr/>
          <p:nvPr/>
        </p:nvSpPr>
        <p:spPr bwMode="auto">
          <a:xfrm>
            <a:off x="5200650" y="5329238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0" name="Straight Connector 89"/>
          <p:cNvCxnSpPr>
            <a:stCxn id="89" idx="0"/>
          </p:cNvCxnSpPr>
          <p:nvPr/>
        </p:nvCxnSpPr>
        <p:spPr>
          <a:xfrm>
            <a:off x="5815013" y="5329238"/>
            <a:ext cx="12700" cy="749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89" idx="2"/>
          </p:cNvCxnSpPr>
          <p:nvPr/>
        </p:nvCxnSpPr>
        <p:spPr>
          <a:xfrm flipH="1">
            <a:off x="5200650" y="6030913"/>
            <a:ext cx="650875" cy="501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5805488" y="6030913"/>
            <a:ext cx="608012" cy="509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57"/>
          <p:cNvSpPr txBox="1">
            <a:spLocks noChangeArrowheads="1"/>
          </p:cNvSpPr>
          <p:nvPr/>
        </p:nvSpPr>
        <p:spPr bwMode="auto">
          <a:xfrm>
            <a:off x="6961188" y="451008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2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6975475" y="491807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59"/>
          <p:cNvSpPr txBox="1">
            <a:spLocks noChangeArrowheads="1"/>
          </p:cNvSpPr>
          <p:nvPr/>
        </p:nvSpPr>
        <p:spPr bwMode="auto">
          <a:xfrm>
            <a:off x="6948488" y="48291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sp>
        <p:nvSpPr>
          <p:cNvPr id="96" name="Freeform 57" descr="Horizontal brick"/>
          <p:cNvSpPr>
            <a:spLocks/>
          </p:cNvSpPr>
          <p:nvPr/>
        </p:nvSpPr>
        <p:spPr bwMode="auto">
          <a:xfrm>
            <a:off x="6556375" y="5308600"/>
            <a:ext cx="1230313" cy="1200150"/>
          </a:xfrm>
          <a:custGeom>
            <a:avLst/>
            <a:gdLst>
              <a:gd name="T0" fmla="*/ 8011 w 2466753"/>
              <a:gd name="T1" fmla="*/ 0 h 1637414"/>
              <a:gd name="T2" fmla="*/ 16022 w 2466753"/>
              <a:gd name="T3" fmla="*/ 37622 h 1637414"/>
              <a:gd name="T4" fmla="*/ 16022 w 2466753"/>
              <a:gd name="T5" fmla="*/ 37622 h 1637414"/>
              <a:gd name="T6" fmla="*/ 0 w 2466753"/>
              <a:gd name="T7" fmla="*/ 37622 h 1637414"/>
              <a:gd name="T8" fmla="*/ 0 w 2466753"/>
              <a:gd name="T9" fmla="*/ 37622 h 1637414"/>
              <a:gd name="T10" fmla="*/ 8011 w 2466753"/>
              <a:gd name="T11" fmla="*/ 0 h 1637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66753"/>
              <a:gd name="T19" fmla="*/ 0 h 1637414"/>
              <a:gd name="T20" fmla="*/ 2466753 w 2466753"/>
              <a:gd name="T21" fmla="*/ 1637414 h 1637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66753" h="1637414">
                <a:moveTo>
                  <a:pt x="1233376" y="0"/>
                </a:moveTo>
                <a:lnTo>
                  <a:pt x="2466753" y="1637414"/>
                </a:lnTo>
                <a:lnTo>
                  <a:pt x="0" y="1637414"/>
                </a:lnTo>
                <a:lnTo>
                  <a:pt x="1233376" y="0"/>
                </a:lnTo>
                <a:close/>
              </a:path>
            </a:pathLst>
          </a:custGeom>
          <a:pattFill prst="horzBrick">
            <a:fgClr>
              <a:srgbClr val="00FF00"/>
            </a:fgClr>
            <a:bgClr>
              <a:srgbClr val="FFFFFF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7" name="Isosceles Triangle 96"/>
          <p:cNvSpPr/>
          <p:nvPr/>
        </p:nvSpPr>
        <p:spPr bwMode="auto">
          <a:xfrm>
            <a:off x="6554788" y="5308600"/>
            <a:ext cx="1228725" cy="120332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Connector 97"/>
          <p:cNvCxnSpPr>
            <a:stCxn id="97" idx="0"/>
          </p:cNvCxnSpPr>
          <p:nvPr/>
        </p:nvCxnSpPr>
        <p:spPr>
          <a:xfrm>
            <a:off x="7169150" y="5308600"/>
            <a:ext cx="12700" cy="7477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97" idx="2"/>
          </p:cNvCxnSpPr>
          <p:nvPr/>
        </p:nvCxnSpPr>
        <p:spPr>
          <a:xfrm flipH="1">
            <a:off x="6554788" y="6008688"/>
            <a:ext cx="650875" cy="5032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7159625" y="6008688"/>
            <a:ext cx="608013" cy="511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00"/>
          <p:cNvSpPr/>
          <p:nvPr/>
        </p:nvSpPr>
        <p:spPr>
          <a:xfrm>
            <a:off x="7178675" y="5365750"/>
            <a:ext cx="585788" cy="1136650"/>
          </a:xfrm>
          <a:custGeom>
            <a:avLst/>
            <a:gdLst>
              <a:gd name="connsiteX0" fmla="*/ 12590 w 585084"/>
              <a:gd name="connsiteY0" fmla="*/ 0 h 1137037"/>
              <a:gd name="connsiteX1" fmla="*/ 585084 w 585084"/>
              <a:gd name="connsiteY1" fmla="*/ 1137037 h 1137037"/>
              <a:gd name="connsiteX2" fmla="*/ 585084 w 585084"/>
              <a:gd name="connsiteY2" fmla="*/ 1137037 h 1137037"/>
              <a:gd name="connsiteX3" fmla="*/ 4639 w 585084"/>
              <a:gd name="connsiteY3" fmla="*/ 652007 h 1137037"/>
              <a:gd name="connsiteX4" fmla="*/ 4639 w 585084"/>
              <a:gd name="connsiteY4" fmla="*/ 652007 h 1137037"/>
              <a:gd name="connsiteX5" fmla="*/ 12590 w 585084"/>
              <a:gd name="connsiteY5" fmla="*/ 0 h 113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084" h="1137037">
                <a:moveTo>
                  <a:pt x="12590" y="0"/>
                </a:moveTo>
                <a:lnTo>
                  <a:pt x="585084" y="1137037"/>
                </a:lnTo>
                <a:lnTo>
                  <a:pt x="585084" y="1137037"/>
                </a:lnTo>
                <a:lnTo>
                  <a:pt x="4639" y="652007"/>
                </a:lnTo>
                <a:lnTo>
                  <a:pt x="4639" y="652007"/>
                </a:lnTo>
                <a:cubicBezTo>
                  <a:pt x="3314" y="540689"/>
                  <a:pt x="0" y="262393"/>
                  <a:pt x="1259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8" grpId="0" animBg="1"/>
      <p:bldP spid="49" grpId="0" animBg="1"/>
      <p:bldP spid="53" grpId="0" animBg="1"/>
      <p:bldP spid="54" grpId="0" animBg="1"/>
      <p:bldP spid="60" grpId="0"/>
      <p:bldP spid="62" grpId="0"/>
      <p:bldP spid="63" grpId="0" animBg="1"/>
      <p:bldP spid="64" grpId="0" animBg="1"/>
      <p:bldP spid="69" grpId="0"/>
      <p:bldP spid="71" grpId="0"/>
      <p:bldP spid="72" grpId="0" animBg="1"/>
      <p:bldP spid="73" grpId="0" animBg="1"/>
      <p:bldP spid="78" grpId="0"/>
      <p:bldP spid="80" grpId="0"/>
      <p:bldP spid="81" grpId="0" animBg="1"/>
      <p:bldP spid="82" grpId="0" animBg="1"/>
      <p:bldP spid="87" grpId="0"/>
      <p:bldP spid="88" grpId="0" animBg="1"/>
      <p:bldP spid="89" grpId="0" animBg="1"/>
      <p:bldP spid="93" grpId="0"/>
      <p:bldP spid="95" grpId="0"/>
      <p:bldP spid="96" grpId="0" animBg="1"/>
      <p:bldP spid="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6"/>
          <p:cNvSpPr>
            <a:spLocks noChangeArrowheads="1"/>
          </p:cNvSpPr>
          <p:nvPr/>
        </p:nvSpPr>
        <p:spPr bwMode="auto">
          <a:xfrm>
            <a:off x="2327275" y="546100"/>
            <a:ext cx="16541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195" name="Rectangle 60"/>
          <p:cNvSpPr>
            <a:spLocks noChangeArrowheads="1"/>
          </p:cNvSpPr>
          <p:nvPr/>
        </p:nvSpPr>
        <p:spPr bwMode="auto">
          <a:xfrm>
            <a:off x="4408488" y="519113"/>
            <a:ext cx="18954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8196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multiply a fraction by a whole number</a:t>
            </a:r>
          </a:p>
        </p:txBody>
      </p:sp>
      <p:sp>
        <p:nvSpPr>
          <p:cNvPr id="8197" name="TextBox 59"/>
          <p:cNvSpPr txBox="1">
            <a:spLocks noChangeArrowheads="1"/>
          </p:cNvSpPr>
          <p:nvPr/>
        </p:nvSpPr>
        <p:spPr bwMode="auto">
          <a:xfrm>
            <a:off x="8778875" y="0"/>
            <a:ext cx="3651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7</a:t>
            </a:r>
          </a:p>
        </p:txBody>
      </p:sp>
      <p:sp>
        <p:nvSpPr>
          <p:cNvPr id="17" name="TextBox 44"/>
          <p:cNvSpPr txBox="1">
            <a:spLocks noChangeArrowheads="1"/>
          </p:cNvSpPr>
          <p:nvPr/>
        </p:nvSpPr>
        <p:spPr bwMode="auto">
          <a:xfrm>
            <a:off x="165100" y="1917700"/>
            <a:ext cx="33623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1/8.</a:t>
            </a:r>
          </a:p>
        </p:txBody>
      </p:sp>
      <p:sp>
        <p:nvSpPr>
          <p:cNvPr id="8199" name="TextBox 57"/>
          <p:cNvSpPr txBox="1">
            <a:spLocks noChangeArrowheads="1"/>
          </p:cNvSpPr>
          <p:nvPr/>
        </p:nvSpPr>
        <p:spPr bwMode="auto">
          <a:xfrm>
            <a:off x="1317625" y="8794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3825" y="14890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1" name="TextBox 59"/>
          <p:cNvSpPr txBox="1">
            <a:spLocks noChangeArrowheads="1"/>
          </p:cNvSpPr>
          <p:nvPr/>
        </p:nvSpPr>
        <p:spPr bwMode="auto">
          <a:xfrm>
            <a:off x="1328738" y="13620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8</a:t>
            </a:r>
          </a:p>
        </p:txBody>
      </p:sp>
      <p:sp>
        <p:nvSpPr>
          <p:cNvPr id="8202" name="TextBox 59"/>
          <p:cNvSpPr txBox="1">
            <a:spLocks noChangeArrowheads="1"/>
          </p:cNvSpPr>
          <p:nvPr/>
        </p:nvSpPr>
        <p:spPr bwMode="auto">
          <a:xfrm>
            <a:off x="2174875" y="1093788"/>
            <a:ext cx="6746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sp>
        <p:nvSpPr>
          <p:cNvPr id="8203" name="TextBox 57"/>
          <p:cNvSpPr txBox="1">
            <a:spLocks noChangeArrowheads="1"/>
          </p:cNvSpPr>
          <p:nvPr/>
        </p:nvSpPr>
        <p:spPr bwMode="auto">
          <a:xfrm>
            <a:off x="2630488" y="11064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3" name="TextBox 57"/>
          <p:cNvSpPr txBox="1">
            <a:spLocks noChangeArrowheads="1"/>
          </p:cNvSpPr>
          <p:nvPr/>
        </p:nvSpPr>
        <p:spPr bwMode="auto">
          <a:xfrm>
            <a:off x="3159125" y="8715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224213" y="144462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9"/>
          <p:cNvSpPr txBox="1">
            <a:spLocks noChangeArrowheads="1"/>
          </p:cNvSpPr>
          <p:nvPr/>
        </p:nvSpPr>
        <p:spPr bwMode="auto">
          <a:xfrm>
            <a:off x="3159125" y="133032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8</a:t>
            </a:r>
          </a:p>
        </p:txBody>
      </p:sp>
      <p:sp>
        <p:nvSpPr>
          <p:cNvPr id="26" name="TextBox 44"/>
          <p:cNvSpPr txBox="1">
            <a:spLocks noChangeArrowheads="1"/>
          </p:cNvSpPr>
          <p:nvPr/>
        </p:nvSpPr>
        <p:spPr bwMode="auto">
          <a:xfrm>
            <a:off x="190500" y="2400300"/>
            <a:ext cx="551021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5 into a fraction </a:t>
            </a:r>
            <a:r>
              <a:rPr lang="en-US" altLang="en-US" sz="2800" b="1">
                <a:solidFill>
                  <a:srgbClr val="FF0000"/>
                </a:solidFill>
              </a:rPr>
              <a:t>(5/1).</a:t>
            </a:r>
          </a:p>
        </p:txBody>
      </p:sp>
      <p:sp>
        <p:nvSpPr>
          <p:cNvPr id="27" name="TextBox 59"/>
          <p:cNvSpPr txBox="1">
            <a:spLocks noChangeArrowheads="1"/>
          </p:cNvSpPr>
          <p:nvPr/>
        </p:nvSpPr>
        <p:spPr bwMode="auto">
          <a:xfrm>
            <a:off x="3622675" y="989013"/>
            <a:ext cx="7016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28" name="TextBox 57"/>
          <p:cNvSpPr txBox="1">
            <a:spLocks noChangeArrowheads="1"/>
          </p:cNvSpPr>
          <p:nvPr/>
        </p:nvSpPr>
        <p:spPr bwMode="auto">
          <a:xfrm>
            <a:off x="4137025" y="830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202113" y="14160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59"/>
          <p:cNvSpPr txBox="1">
            <a:spLocks noChangeArrowheads="1"/>
          </p:cNvSpPr>
          <p:nvPr/>
        </p:nvSpPr>
        <p:spPr bwMode="auto">
          <a:xfrm>
            <a:off x="4175125" y="13271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165100" y="2844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32" name="TextBox 57"/>
          <p:cNvSpPr txBox="1">
            <a:spLocks noChangeArrowheads="1"/>
          </p:cNvSpPr>
          <p:nvPr/>
        </p:nvSpPr>
        <p:spPr bwMode="auto">
          <a:xfrm>
            <a:off x="4622800" y="10953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33" name="TextBox 57"/>
          <p:cNvSpPr txBox="1">
            <a:spLocks noChangeArrowheads="1"/>
          </p:cNvSpPr>
          <p:nvPr/>
        </p:nvSpPr>
        <p:spPr bwMode="auto">
          <a:xfrm>
            <a:off x="5114925" y="8683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5</a:t>
            </a:r>
          </a:p>
        </p:txBody>
      </p:sp>
      <p:sp>
        <p:nvSpPr>
          <p:cNvPr id="8215" name="TextBox 59"/>
          <p:cNvSpPr txBox="1">
            <a:spLocks noChangeArrowheads="1"/>
          </p:cNvSpPr>
          <p:nvPr/>
        </p:nvSpPr>
        <p:spPr bwMode="auto">
          <a:xfrm>
            <a:off x="1792288" y="103505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cxnSp>
        <p:nvCxnSpPr>
          <p:cNvPr id="271" name="Straight Connector 270"/>
          <p:cNvCxnSpPr/>
          <p:nvPr/>
        </p:nvCxnSpPr>
        <p:spPr>
          <a:xfrm>
            <a:off x="5173663" y="14382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TextBox 44"/>
          <p:cNvSpPr txBox="1">
            <a:spLocks noChangeArrowheads="1"/>
          </p:cNvSpPr>
          <p:nvPr/>
        </p:nvSpPr>
        <p:spPr bwMode="auto">
          <a:xfrm>
            <a:off x="215900" y="3314700"/>
            <a:ext cx="58801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sp>
        <p:nvSpPr>
          <p:cNvPr id="470" name="TextBox 59"/>
          <p:cNvSpPr txBox="1">
            <a:spLocks noChangeArrowheads="1"/>
          </p:cNvSpPr>
          <p:nvPr/>
        </p:nvSpPr>
        <p:spPr bwMode="auto">
          <a:xfrm>
            <a:off x="5102225" y="13271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8</a:t>
            </a:r>
          </a:p>
        </p:txBody>
      </p:sp>
      <p:sp>
        <p:nvSpPr>
          <p:cNvPr id="537" name="TextBox 44"/>
          <p:cNvSpPr txBox="1">
            <a:spLocks noChangeArrowheads="1"/>
          </p:cNvSpPr>
          <p:nvPr/>
        </p:nvSpPr>
        <p:spPr bwMode="auto">
          <a:xfrm>
            <a:off x="254000" y="3822700"/>
            <a:ext cx="53086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Reduce fraction, if needed</a:t>
            </a:r>
          </a:p>
        </p:txBody>
      </p:sp>
      <p:sp>
        <p:nvSpPr>
          <p:cNvPr id="538" name="TextBox 57"/>
          <p:cNvSpPr txBox="1">
            <a:spLocks noChangeArrowheads="1"/>
          </p:cNvSpPr>
          <p:nvPr/>
        </p:nvSpPr>
        <p:spPr bwMode="auto">
          <a:xfrm>
            <a:off x="627063" y="440055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539" name="Straight Connector 538"/>
          <p:cNvCxnSpPr/>
          <p:nvPr/>
        </p:nvCxnSpPr>
        <p:spPr>
          <a:xfrm>
            <a:off x="641350" y="480853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0" name="TextBox 59"/>
          <p:cNvSpPr txBox="1">
            <a:spLocks noChangeArrowheads="1"/>
          </p:cNvSpPr>
          <p:nvPr/>
        </p:nvSpPr>
        <p:spPr bwMode="auto">
          <a:xfrm>
            <a:off x="614363" y="471963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8</a:t>
            </a:r>
          </a:p>
        </p:txBody>
      </p:sp>
      <p:grpSp>
        <p:nvGrpSpPr>
          <p:cNvPr id="2" name="Group 540"/>
          <p:cNvGrpSpPr>
            <a:grpSpLocks/>
          </p:cNvGrpSpPr>
          <p:nvPr/>
        </p:nvGrpSpPr>
        <p:grpSpPr bwMode="auto">
          <a:xfrm>
            <a:off x="153988" y="5195888"/>
            <a:ext cx="1163637" cy="1216025"/>
            <a:chOff x="781746" y="4865298"/>
            <a:chExt cx="1457873" cy="1492703"/>
          </a:xfrm>
        </p:grpSpPr>
        <p:sp>
          <p:nvSpPr>
            <p:cNvPr id="8279" name="Freeform 111" descr="Large checker board"/>
            <p:cNvSpPr>
              <a:spLocks/>
            </p:cNvSpPr>
            <p:nvPr/>
          </p:nvSpPr>
          <p:spPr bwMode="auto">
            <a:xfrm>
              <a:off x="1224951" y="4865298"/>
              <a:ext cx="615588" cy="758776"/>
            </a:xfrm>
            <a:custGeom>
              <a:avLst/>
              <a:gdLst>
                <a:gd name="T0" fmla="*/ 0 w 1637414"/>
                <a:gd name="T1" fmla="*/ 0 h 1584251"/>
                <a:gd name="T2" fmla="*/ 230639 w 1637414"/>
                <a:gd name="T3" fmla="*/ 0 h 1584251"/>
                <a:gd name="T4" fmla="*/ 230639 w 1637414"/>
                <a:gd name="T5" fmla="*/ 0 h 1584251"/>
                <a:gd name="T6" fmla="*/ 230639 w 1637414"/>
                <a:gd name="T7" fmla="*/ 0 h 1584251"/>
                <a:gd name="T8" fmla="*/ 115320 w 1637414"/>
                <a:gd name="T9" fmla="*/ 363551 h 1584251"/>
                <a:gd name="T10" fmla="*/ 115320 w 1637414"/>
                <a:gd name="T11" fmla="*/ 363551 h 1584251"/>
                <a:gd name="T12" fmla="*/ 0 w 1637414"/>
                <a:gd name="T13" fmla="*/ 0 h 15842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7414"/>
                <a:gd name="T22" fmla="*/ 0 h 1584251"/>
                <a:gd name="T23" fmla="*/ 1637414 w 1637414"/>
                <a:gd name="T24" fmla="*/ 1584251 h 15842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7414" h="1584251">
                  <a:moveTo>
                    <a:pt x="0" y="0"/>
                  </a:moveTo>
                  <a:lnTo>
                    <a:pt x="1637414" y="0"/>
                  </a:lnTo>
                  <a:lnTo>
                    <a:pt x="818707" y="1584251"/>
                  </a:lnTo>
                  <a:lnTo>
                    <a:pt x="0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43" name="Octagon 542"/>
            <p:cNvSpPr/>
            <p:nvPr/>
          </p:nvSpPr>
          <p:spPr>
            <a:xfrm>
              <a:off x="785724" y="4875041"/>
              <a:ext cx="1449917" cy="1482960"/>
            </a:xfrm>
            <a:prstGeom prst="octag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44" name="Straight Connector 543"/>
            <p:cNvCxnSpPr/>
            <p:nvPr/>
          </p:nvCxnSpPr>
          <p:spPr>
            <a:xfrm rot="10800000" flipH="1">
              <a:off x="781746" y="5299857"/>
              <a:ext cx="1451907" cy="6138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Straight Connector 544"/>
            <p:cNvCxnSpPr>
              <a:stCxn id="543" idx="3"/>
              <a:endCxn id="543" idx="2"/>
            </p:cNvCxnSpPr>
            <p:nvPr/>
          </p:nvCxnSpPr>
          <p:spPr>
            <a:xfrm flipH="1">
              <a:off x="1211351" y="4875041"/>
              <a:ext cx="598662" cy="14829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Straight Connector 545"/>
            <p:cNvCxnSpPr/>
            <p:nvPr/>
          </p:nvCxnSpPr>
          <p:spPr>
            <a:xfrm rot="10800000" flipH="1" flipV="1">
              <a:off x="791690" y="5319344"/>
              <a:ext cx="1447929" cy="6157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Straight Connector 546"/>
            <p:cNvCxnSpPr>
              <a:endCxn id="543" idx="2"/>
            </p:cNvCxnSpPr>
            <p:nvPr/>
          </p:nvCxnSpPr>
          <p:spPr>
            <a:xfrm>
              <a:off x="1215329" y="4869195"/>
              <a:ext cx="594685" cy="1488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8" name="TextBox 57"/>
          <p:cNvSpPr txBox="1">
            <a:spLocks noChangeArrowheads="1"/>
          </p:cNvSpPr>
          <p:nvPr/>
        </p:nvSpPr>
        <p:spPr bwMode="auto">
          <a:xfrm>
            <a:off x="8050213" y="430688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5</a:t>
            </a:r>
          </a:p>
        </p:txBody>
      </p:sp>
      <p:cxnSp>
        <p:nvCxnSpPr>
          <p:cNvPr id="549" name="Straight Connector 548"/>
          <p:cNvCxnSpPr/>
          <p:nvPr/>
        </p:nvCxnSpPr>
        <p:spPr>
          <a:xfrm>
            <a:off x="8064500" y="471487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TextBox 59"/>
          <p:cNvSpPr txBox="1">
            <a:spLocks noChangeArrowheads="1"/>
          </p:cNvSpPr>
          <p:nvPr/>
        </p:nvSpPr>
        <p:spPr bwMode="auto">
          <a:xfrm>
            <a:off x="8037513" y="46259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8</a:t>
            </a:r>
          </a:p>
        </p:txBody>
      </p:sp>
      <p:grpSp>
        <p:nvGrpSpPr>
          <p:cNvPr id="3" name="Group 550"/>
          <p:cNvGrpSpPr>
            <a:grpSpLocks/>
          </p:cNvGrpSpPr>
          <p:nvPr/>
        </p:nvGrpSpPr>
        <p:grpSpPr bwMode="auto">
          <a:xfrm>
            <a:off x="7458075" y="5056188"/>
            <a:ext cx="1460500" cy="1333500"/>
            <a:chOff x="6971425" y="2146074"/>
            <a:chExt cx="2017574" cy="1760908"/>
          </a:xfrm>
        </p:grpSpPr>
        <p:sp>
          <p:nvSpPr>
            <p:cNvPr id="8269" name="Freeform 111" descr="Large checker board"/>
            <p:cNvSpPr>
              <a:spLocks/>
            </p:cNvSpPr>
            <p:nvPr/>
          </p:nvSpPr>
          <p:spPr bwMode="auto">
            <a:xfrm>
              <a:off x="7649410" y="2172594"/>
              <a:ext cx="717279" cy="822241"/>
            </a:xfrm>
            <a:custGeom>
              <a:avLst/>
              <a:gdLst>
                <a:gd name="T0" fmla="*/ 0 w 1637414"/>
                <a:gd name="T1" fmla="*/ 0 h 1584251"/>
                <a:gd name="T2" fmla="*/ 313133 w 1637414"/>
                <a:gd name="T3" fmla="*/ 0 h 1584251"/>
                <a:gd name="T4" fmla="*/ 313133 w 1637414"/>
                <a:gd name="T5" fmla="*/ 0 h 1584251"/>
                <a:gd name="T6" fmla="*/ 313133 w 1637414"/>
                <a:gd name="T7" fmla="*/ 0 h 1584251"/>
                <a:gd name="T8" fmla="*/ 156566 w 1637414"/>
                <a:gd name="T9" fmla="*/ 426910 h 1584251"/>
                <a:gd name="T10" fmla="*/ 156566 w 1637414"/>
                <a:gd name="T11" fmla="*/ 426910 h 1584251"/>
                <a:gd name="T12" fmla="*/ 0 w 1637414"/>
                <a:gd name="T13" fmla="*/ 0 h 15842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7414"/>
                <a:gd name="T22" fmla="*/ 0 h 1584251"/>
                <a:gd name="T23" fmla="*/ 1637414 w 1637414"/>
                <a:gd name="T24" fmla="*/ 1584251 h 15842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7414" h="1584251">
                  <a:moveTo>
                    <a:pt x="0" y="0"/>
                  </a:moveTo>
                  <a:lnTo>
                    <a:pt x="1637414" y="0"/>
                  </a:lnTo>
                  <a:lnTo>
                    <a:pt x="818707" y="1584251"/>
                  </a:lnTo>
                  <a:lnTo>
                    <a:pt x="0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381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270" name="Freeform 111" descr="Large checker board"/>
            <p:cNvSpPr>
              <a:spLocks/>
            </p:cNvSpPr>
            <p:nvPr/>
          </p:nvSpPr>
          <p:spPr bwMode="auto">
            <a:xfrm flipV="1">
              <a:off x="7631464" y="2964712"/>
              <a:ext cx="717279" cy="930393"/>
            </a:xfrm>
            <a:custGeom>
              <a:avLst/>
              <a:gdLst>
                <a:gd name="T0" fmla="*/ 0 w 1637414"/>
                <a:gd name="T1" fmla="*/ 0 h 1584251"/>
                <a:gd name="T2" fmla="*/ 313133 w 1637414"/>
                <a:gd name="T3" fmla="*/ 0 h 1584251"/>
                <a:gd name="T4" fmla="*/ 313133 w 1637414"/>
                <a:gd name="T5" fmla="*/ 0 h 1584251"/>
                <a:gd name="T6" fmla="*/ 313133 w 1637414"/>
                <a:gd name="T7" fmla="*/ 0 h 1584251"/>
                <a:gd name="T8" fmla="*/ 156566 w 1637414"/>
                <a:gd name="T9" fmla="*/ 546602 h 1584251"/>
                <a:gd name="T10" fmla="*/ 156566 w 1637414"/>
                <a:gd name="T11" fmla="*/ 546602 h 1584251"/>
                <a:gd name="T12" fmla="*/ 0 w 1637414"/>
                <a:gd name="T13" fmla="*/ 0 h 15842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7414"/>
                <a:gd name="T22" fmla="*/ 0 h 1584251"/>
                <a:gd name="T23" fmla="*/ 1637414 w 1637414"/>
                <a:gd name="T24" fmla="*/ 1584251 h 15842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7414" h="1584251">
                  <a:moveTo>
                    <a:pt x="0" y="0"/>
                  </a:moveTo>
                  <a:lnTo>
                    <a:pt x="1637414" y="0"/>
                  </a:lnTo>
                  <a:lnTo>
                    <a:pt x="818707" y="1584251"/>
                  </a:lnTo>
                  <a:lnTo>
                    <a:pt x="0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381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271" name="Freeform 112" descr="Large checker board"/>
            <p:cNvSpPr>
              <a:spLocks/>
            </p:cNvSpPr>
            <p:nvPr/>
          </p:nvSpPr>
          <p:spPr bwMode="auto">
            <a:xfrm rot="-8152743">
              <a:off x="6971425" y="2575277"/>
              <a:ext cx="918102" cy="885556"/>
            </a:xfrm>
            <a:custGeom>
              <a:avLst/>
              <a:gdLst>
                <a:gd name="T0" fmla="*/ 226267 w 1743740"/>
                <a:gd name="T1" fmla="*/ 0 h 1605517"/>
                <a:gd name="T2" fmla="*/ 481920 w 1743740"/>
                <a:gd name="T3" fmla="*/ 286126 h 1605517"/>
                <a:gd name="T4" fmla="*/ 481920 w 1743740"/>
                <a:gd name="T5" fmla="*/ 286126 h 1605517"/>
                <a:gd name="T6" fmla="*/ 0 w 1743740"/>
                <a:gd name="T7" fmla="*/ 490967 h 1605517"/>
                <a:gd name="T8" fmla="*/ 0 w 1743740"/>
                <a:gd name="T9" fmla="*/ 490967 h 1605517"/>
                <a:gd name="T10" fmla="*/ 0 w 1743740"/>
                <a:gd name="T11" fmla="*/ 490967 h 1605517"/>
                <a:gd name="T12" fmla="*/ 226267 w 1743740"/>
                <a:gd name="T13" fmla="*/ 0 h 16055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43740"/>
                <a:gd name="T22" fmla="*/ 0 h 1605517"/>
                <a:gd name="T23" fmla="*/ 1743740 w 1743740"/>
                <a:gd name="T24" fmla="*/ 1605517 h 16055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43740" h="1605517">
                  <a:moveTo>
                    <a:pt x="818707" y="0"/>
                  </a:moveTo>
                  <a:lnTo>
                    <a:pt x="1743740" y="935665"/>
                  </a:lnTo>
                  <a:lnTo>
                    <a:pt x="0" y="1605517"/>
                  </a:lnTo>
                  <a:lnTo>
                    <a:pt x="818707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381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272" name="Freeform 112" descr="Large checker board"/>
            <p:cNvSpPr>
              <a:spLocks/>
            </p:cNvSpPr>
            <p:nvPr/>
          </p:nvSpPr>
          <p:spPr bwMode="auto">
            <a:xfrm rot="2767946">
              <a:off x="8171583" y="2616568"/>
              <a:ext cx="836224" cy="798609"/>
            </a:xfrm>
            <a:custGeom>
              <a:avLst/>
              <a:gdLst>
                <a:gd name="T0" fmla="*/ 187709 w 1743740"/>
                <a:gd name="T1" fmla="*/ 0 h 1605517"/>
                <a:gd name="T2" fmla="*/ 399796 w 1743740"/>
                <a:gd name="T3" fmla="*/ 232698 h 1605517"/>
                <a:gd name="T4" fmla="*/ 399796 w 1743740"/>
                <a:gd name="T5" fmla="*/ 232698 h 1605517"/>
                <a:gd name="T6" fmla="*/ 0 w 1743740"/>
                <a:gd name="T7" fmla="*/ 399290 h 1605517"/>
                <a:gd name="T8" fmla="*/ 0 w 1743740"/>
                <a:gd name="T9" fmla="*/ 399290 h 1605517"/>
                <a:gd name="T10" fmla="*/ 0 w 1743740"/>
                <a:gd name="T11" fmla="*/ 399290 h 1605517"/>
                <a:gd name="T12" fmla="*/ 187709 w 1743740"/>
                <a:gd name="T13" fmla="*/ 0 h 16055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43740"/>
                <a:gd name="T22" fmla="*/ 0 h 1605517"/>
                <a:gd name="T23" fmla="*/ 1743740 w 1743740"/>
                <a:gd name="T24" fmla="*/ 1605517 h 16055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43740" h="1605517">
                  <a:moveTo>
                    <a:pt x="818707" y="0"/>
                  </a:moveTo>
                  <a:lnTo>
                    <a:pt x="1743740" y="935665"/>
                  </a:lnTo>
                  <a:lnTo>
                    <a:pt x="0" y="1605517"/>
                  </a:lnTo>
                  <a:lnTo>
                    <a:pt x="818707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381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273" name="Freeform 112" descr="Large checker board"/>
            <p:cNvSpPr>
              <a:spLocks/>
            </p:cNvSpPr>
            <p:nvPr/>
          </p:nvSpPr>
          <p:spPr bwMode="auto">
            <a:xfrm rot="-5400000">
              <a:off x="7183645" y="2186360"/>
              <a:ext cx="795274" cy="793416"/>
            </a:xfrm>
            <a:custGeom>
              <a:avLst/>
              <a:gdLst>
                <a:gd name="T0" fmla="*/ 169775 w 1743740"/>
                <a:gd name="T1" fmla="*/ 0 h 1605517"/>
                <a:gd name="T2" fmla="*/ 361599 w 1743740"/>
                <a:gd name="T3" fmla="*/ 229682 h 1605517"/>
                <a:gd name="T4" fmla="*/ 361599 w 1743740"/>
                <a:gd name="T5" fmla="*/ 229682 h 1605517"/>
                <a:gd name="T6" fmla="*/ 0 w 1743740"/>
                <a:gd name="T7" fmla="*/ 394114 h 1605517"/>
                <a:gd name="T8" fmla="*/ 0 w 1743740"/>
                <a:gd name="T9" fmla="*/ 394114 h 1605517"/>
                <a:gd name="T10" fmla="*/ 0 w 1743740"/>
                <a:gd name="T11" fmla="*/ 394114 h 1605517"/>
                <a:gd name="T12" fmla="*/ 169775 w 1743740"/>
                <a:gd name="T13" fmla="*/ 0 h 16055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43740"/>
                <a:gd name="T22" fmla="*/ 0 h 1605517"/>
                <a:gd name="T23" fmla="*/ 1743740 w 1743740"/>
                <a:gd name="T24" fmla="*/ 1605517 h 16055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43740" h="1605517">
                  <a:moveTo>
                    <a:pt x="818707" y="0"/>
                  </a:moveTo>
                  <a:lnTo>
                    <a:pt x="1743740" y="935665"/>
                  </a:lnTo>
                  <a:lnTo>
                    <a:pt x="0" y="1605517"/>
                  </a:lnTo>
                  <a:lnTo>
                    <a:pt x="818707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381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57" name="Octagon 556"/>
            <p:cNvSpPr/>
            <p:nvPr/>
          </p:nvSpPr>
          <p:spPr>
            <a:xfrm>
              <a:off x="7124936" y="2167037"/>
              <a:ext cx="1734676" cy="1739945"/>
            </a:xfrm>
            <a:prstGeom prst="octag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58" name="Straight Connector 557"/>
            <p:cNvCxnSpPr>
              <a:endCxn id="557" idx="2"/>
            </p:cNvCxnSpPr>
            <p:nvPr/>
          </p:nvCxnSpPr>
          <p:spPr>
            <a:xfrm flipH="1">
              <a:off x="7633716" y="2206867"/>
              <a:ext cx="714923" cy="17001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Straight Connector 558"/>
            <p:cNvCxnSpPr>
              <a:endCxn id="557" idx="2"/>
            </p:cNvCxnSpPr>
            <p:nvPr/>
          </p:nvCxnSpPr>
          <p:spPr>
            <a:xfrm>
              <a:off x="7662225" y="2146074"/>
              <a:ext cx="688607" cy="17609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Straight Connector 559"/>
            <p:cNvCxnSpPr>
              <a:endCxn id="557" idx="2"/>
            </p:cNvCxnSpPr>
            <p:nvPr/>
          </p:nvCxnSpPr>
          <p:spPr>
            <a:xfrm flipV="1">
              <a:off x="7146866" y="2674346"/>
              <a:ext cx="1712746" cy="7043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Straight Connector 560"/>
            <p:cNvCxnSpPr>
              <a:stCxn id="8271" idx="1"/>
              <a:endCxn id="557" idx="2"/>
            </p:cNvCxnSpPr>
            <p:nvPr/>
          </p:nvCxnSpPr>
          <p:spPr>
            <a:xfrm>
              <a:off x="7155638" y="2644998"/>
              <a:ext cx="1703974" cy="7546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2" name="TextBox 57"/>
          <p:cNvSpPr txBox="1">
            <a:spLocks noChangeArrowheads="1"/>
          </p:cNvSpPr>
          <p:nvPr/>
        </p:nvSpPr>
        <p:spPr bwMode="auto">
          <a:xfrm>
            <a:off x="1966913" y="44100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563" name="Straight Connector 562"/>
          <p:cNvCxnSpPr/>
          <p:nvPr/>
        </p:nvCxnSpPr>
        <p:spPr>
          <a:xfrm>
            <a:off x="1981200" y="48180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4" name="TextBox 59"/>
          <p:cNvSpPr txBox="1">
            <a:spLocks noChangeArrowheads="1"/>
          </p:cNvSpPr>
          <p:nvPr/>
        </p:nvSpPr>
        <p:spPr bwMode="auto">
          <a:xfrm>
            <a:off x="1954213" y="47291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8</a:t>
            </a:r>
          </a:p>
        </p:txBody>
      </p:sp>
      <p:grpSp>
        <p:nvGrpSpPr>
          <p:cNvPr id="4" name="Group 564"/>
          <p:cNvGrpSpPr>
            <a:grpSpLocks/>
          </p:cNvGrpSpPr>
          <p:nvPr/>
        </p:nvGrpSpPr>
        <p:grpSpPr bwMode="auto">
          <a:xfrm>
            <a:off x="1493838" y="5207000"/>
            <a:ext cx="1163637" cy="1216025"/>
            <a:chOff x="781746" y="4865298"/>
            <a:chExt cx="1457873" cy="1492703"/>
          </a:xfrm>
        </p:grpSpPr>
        <p:sp>
          <p:nvSpPr>
            <p:cNvPr id="8263" name="Freeform 111" descr="Large checker board"/>
            <p:cNvSpPr>
              <a:spLocks/>
            </p:cNvSpPr>
            <p:nvPr/>
          </p:nvSpPr>
          <p:spPr bwMode="auto">
            <a:xfrm>
              <a:off x="1224951" y="4865298"/>
              <a:ext cx="615588" cy="758776"/>
            </a:xfrm>
            <a:custGeom>
              <a:avLst/>
              <a:gdLst>
                <a:gd name="T0" fmla="*/ 0 w 1637414"/>
                <a:gd name="T1" fmla="*/ 0 h 1584251"/>
                <a:gd name="T2" fmla="*/ 230639 w 1637414"/>
                <a:gd name="T3" fmla="*/ 0 h 1584251"/>
                <a:gd name="T4" fmla="*/ 230639 w 1637414"/>
                <a:gd name="T5" fmla="*/ 0 h 1584251"/>
                <a:gd name="T6" fmla="*/ 230639 w 1637414"/>
                <a:gd name="T7" fmla="*/ 0 h 1584251"/>
                <a:gd name="T8" fmla="*/ 115320 w 1637414"/>
                <a:gd name="T9" fmla="*/ 363551 h 1584251"/>
                <a:gd name="T10" fmla="*/ 115320 w 1637414"/>
                <a:gd name="T11" fmla="*/ 363551 h 1584251"/>
                <a:gd name="T12" fmla="*/ 0 w 1637414"/>
                <a:gd name="T13" fmla="*/ 0 h 15842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7414"/>
                <a:gd name="T22" fmla="*/ 0 h 1584251"/>
                <a:gd name="T23" fmla="*/ 1637414 w 1637414"/>
                <a:gd name="T24" fmla="*/ 1584251 h 15842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7414" h="1584251">
                  <a:moveTo>
                    <a:pt x="0" y="0"/>
                  </a:moveTo>
                  <a:lnTo>
                    <a:pt x="1637414" y="0"/>
                  </a:lnTo>
                  <a:lnTo>
                    <a:pt x="818707" y="1584251"/>
                  </a:lnTo>
                  <a:lnTo>
                    <a:pt x="0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67" name="Octagon 566"/>
            <p:cNvSpPr/>
            <p:nvPr/>
          </p:nvSpPr>
          <p:spPr>
            <a:xfrm>
              <a:off x="785724" y="4875042"/>
              <a:ext cx="1449917" cy="1482959"/>
            </a:xfrm>
            <a:prstGeom prst="octag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68" name="Straight Connector 567"/>
            <p:cNvCxnSpPr/>
            <p:nvPr/>
          </p:nvCxnSpPr>
          <p:spPr>
            <a:xfrm rot="10800000" flipH="1">
              <a:off x="781746" y="5299858"/>
              <a:ext cx="1451907" cy="6138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Straight Connector 568"/>
            <p:cNvCxnSpPr>
              <a:stCxn id="567" idx="3"/>
              <a:endCxn id="567" idx="2"/>
            </p:cNvCxnSpPr>
            <p:nvPr/>
          </p:nvCxnSpPr>
          <p:spPr>
            <a:xfrm flipH="1">
              <a:off x="1211351" y="4875042"/>
              <a:ext cx="598662" cy="14829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Straight Connector 569"/>
            <p:cNvCxnSpPr/>
            <p:nvPr/>
          </p:nvCxnSpPr>
          <p:spPr>
            <a:xfrm rot="10800000" flipH="1" flipV="1">
              <a:off x="791690" y="5319345"/>
              <a:ext cx="1447929" cy="6157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/>
            <p:cNvCxnSpPr>
              <a:endCxn id="567" idx="2"/>
            </p:cNvCxnSpPr>
            <p:nvPr/>
          </p:nvCxnSpPr>
          <p:spPr>
            <a:xfrm>
              <a:off x="1215329" y="4869195"/>
              <a:ext cx="594685" cy="1488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2" name="TextBox 57"/>
          <p:cNvSpPr txBox="1">
            <a:spLocks noChangeArrowheads="1"/>
          </p:cNvSpPr>
          <p:nvPr/>
        </p:nvSpPr>
        <p:spPr bwMode="auto">
          <a:xfrm>
            <a:off x="3306763" y="44196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573" name="Straight Connector 572"/>
          <p:cNvCxnSpPr/>
          <p:nvPr/>
        </p:nvCxnSpPr>
        <p:spPr>
          <a:xfrm>
            <a:off x="3321050" y="4827588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TextBox 59"/>
          <p:cNvSpPr txBox="1">
            <a:spLocks noChangeArrowheads="1"/>
          </p:cNvSpPr>
          <p:nvPr/>
        </p:nvSpPr>
        <p:spPr bwMode="auto">
          <a:xfrm>
            <a:off x="3294063" y="4738688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8</a:t>
            </a:r>
          </a:p>
        </p:txBody>
      </p:sp>
      <p:grpSp>
        <p:nvGrpSpPr>
          <p:cNvPr id="5" name="Group 574"/>
          <p:cNvGrpSpPr>
            <a:grpSpLocks/>
          </p:cNvGrpSpPr>
          <p:nvPr/>
        </p:nvGrpSpPr>
        <p:grpSpPr bwMode="auto">
          <a:xfrm>
            <a:off x="2833688" y="5216525"/>
            <a:ext cx="1163637" cy="1216025"/>
            <a:chOff x="781746" y="4865298"/>
            <a:chExt cx="1457873" cy="1492703"/>
          </a:xfrm>
        </p:grpSpPr>
        <p:sp>
          <p:nvSpPr>
            <p:cNvPr id="8257" name="Freeform 111" descr="Large checker board"/>
            <p:cNvSpPr>
              <a:spLocks/>
            </p:cNvSpPr>
            <p:nvPr/>
          </p:nvSpPr>
          <p:spPr bwMode="auto">
            <a:xfrm>
              <a:off x="1224951" y="4865298"/>
              <a:ext cx="615588" cy="758776"/>
            </a:xfrm>
            <a:custGeom>
              <a:avLst/>
              <a:gdLst>
                <a:gd name="T0" fmla="*/ 0 w 1637414"/>
                <a:gd name="T1" fmla="*/ 0 h 1584251"/>
                <a:gd name="T2" fmla="*/ 230639 w 1637414"/>
                <a:gd name="T3" fmla="*/ 0 h 1584251"/>
                <a:gd name="T4" fmla="*/ 230639 w 1637414"/>
                <a:gd name="T5" fmla="*/ 0 h 1584251"/>
                <a:gd name="T6" fmla="*/ 230639 w 1637414"/>
                <a:gd name="T7" fmla="*/ 0 h 1584251"/>
                <a:gd name="T8" fmla="*/ 115320 w 1637414"/>
                <a:gd name="T9" fmla="*/ 363551 h 1584251"/>
                <a:gd name="T10" fmla="*/ 115320 w 1637414"/>
                <a:gd name="T11" fmla="*/ 363551 h 1584251"/>
                <a:gd name="T12" fmla="*/ 0 w 1637414"/>
                <a:gd name="T13" fmla="*/ 0 h 15842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7414"/>
                <a:gd name="T22" fmla="*/ 0 h 1584251"/>
                <a:gd name="T23" fmla="*/ 1637414 w 1637414"/>
                <a:gd name="T24" fmla="*/ 1584251 h 15842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7414" h="1584251">
                  <a:moveTo>
                    <a:pt x="0" y="0"/>
                  </a:moveTo>
                  <a:lnTo>
                    <a:pt x="1637414" y="0"/>
                  </a:lnTo>
                  <a:lnTo>
                    <a:pt x="818707" y="1584251"/>
                  </a:lnTo>
                  <a:lnTo>
                    <a:pt x="0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77" name="Octagon 576"/>
            <p:cNvSpPr/>
            <p:nvPr/>
          </p:nvSpPr>
          <p:spPr>
            <a:xfrm>
              <a:off x="785724" y="4875042"/>
              <a:ext cx="1449917" cy="1482959"/>
            </a:xfrm>
            <a:prstGeom prst="octag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78" name="Straight Connector 577"/>
            <p:cNvCxnSpPr/>
            <p:nvPr/>
          </p:nvCxnSpPr>
          <p:spPr>
            <a:xfrm rot="10800000" flipH="1">
              <a:off x="781746" y="5299858"/>
              <a:ext cx="1451907" cy="6138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9" name="Straight Connector 578"/>
            <p:cNvCxnSpPr>
              <a:stCxn id="577" idx="3"/>
              <a:endCxn id="577" idx="2"/>
            </p:cNvCxnSpPr>
            <p:nvPr/>
          </p:nvCxnSpPr>
          <p:spPr>
            <a:xfrm flipH="1">
              <a:off x="1211351" y="4875042"/>
              <a:ext cx="598662" cy="14829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Straight Connector 579"/>
            <p:cNvCxnSpPr/>
            <p:nvPr/>
          </p:nvCxnSpPr>
          <p:spPr>
            <a:xfrm rot="10800000" flipH="1" flipV="1">
              <a:off x="791690" y="5319345"/>
              <a:ext cx="1447929" cy="6157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1" name="Straight Connector 580"/>
            <p:cNvCxnSpPr>
              <a:endCxn id="577" idx="2"/>
            </p:cNvCxnSpPr>
            <p:nvPr/>
          </p:nvCxnSpPr>
          <p:spPr>
            <a:xfrm>
              <a:off x="1215329" y="4869195"/>
              <a:ext cx="594685" cy="1488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2" name="TextBox 57"/>
          <p:cNvSpPr txBox="1">
            <a:spLocks noChangeArrowheads="1"/>
          </p:cNvSpPr>
          <p:nvPr/>
        </p:nvSpPr>
        <p:spPr bwMode="auto">
          <a:xfrm>
            <a:off x="4646613" y="442912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583" name="Straight Connector 582"/>
          <p:cNvCxnSpPr/>
          <p:nvPr/>
        </p:nvCxnSpPr>
        <p:spPr>
          <a:xfrm>
            <a:off x="4660900" y="483711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" name="TextBox 59"/>
          <p:cNvSpPr txBox="1">
            <a:spLocks noChangeArrowheads="1"/>
          </p:cNvSpPr>
          <p:nvPr/>
        </p:nvSpPr>
        <p:spPr bwMode="auto">
          <a:xfrm>
            <a:off x="4633913" y="474821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8</a:t>
            </a:r>
          </a:p>
        </p:txBody>
      </p:sp>
      <p:grpSp>
        <p:nvGrpSpPr>
          <p:cNvPr id="6" name="Group 584"/>
          <p:cNvGrpSpPr>
            <a:grpSpLocks/>
          </p:cNvGrpSpPr>
          <p:nvPr/>
        </p:nvGrpSpPr>
        <p:grpSpPr bwMode="auto">
          <a:xfrm>
            <a:off x="4173538" y="5226050"/>
            <a:ext cx="1163637" cy="1216025"/>
            <a:chOff x="781746" y="4865298"/>
            <a:chExt cx="1457873" cy="1492703"/>
          </a:xfrm>
        </p:grpSpPr>
        <p:sp>
          <p:nvSpPr>
            <p:cNvPr id="8251" name="Freeform 111" descr="Large checker board"/>
            <p:cNvSpPr>
              <a:spLocks/>
            </p:cNvSpPr>
            <p:nvPr/>
          </p:nvSpPr>
          <p:spPr bwMode="auto">
            <a:xfrm>
              <a:off x="1224951" y="4865298"/>
              <a:ext cx="615588" cy="758776"/>
            </a:xfrm>
            <a:custGeom>
              <a:avLst/>
              <a:gdLst>
                <a:gd name="T0" fmla="*/ 0 w 1637414"/>
                <a:gd name="T1" fmla="*/ 0 h 1584251"/>
                <a:gd name="T2" fmla="*/ 230639 w 1637414"/>
                <a:gd name="T3" fmla="*/ 0 h 1584251"/>
                <a:gd name="T4" fmla="*/ 230639 w 1637414"/>
                <a:gd name="T5" fmla="*/ 0 h 1584251"/>
                <a:gd name="T6" fmla="*/ 230639 w 1637414"/>
                <a:gd name="T7" fmla="*/ 0 h 1584251"/>
                <a:gd name="T8" fmla="*/ 115320 w 1637414"/>
                <a:gd name="T9" fmla="*/ 363551 h 1584251"/>
                <a:gd name="T10" fmla="*/ 115320 w 1637414"/>
                <a:gd name="T11" fmla="*/ 363551 h 1584251"/>
                <a:gd name="T12" fmla="*/ 0 w 1637414"/>
                <a:gd name="T13" fmla="*/ 0 h 15842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7414"/>
                <a:gd name="T22" fmla="*/ 0 h 1584251"/>
                <a:gd name="T23" fmla="*/ 1637414 w 1637414"/>
                <a:gd name="T24" fmla="*/ 1584251 h 15842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7414" h="1584251">
                  <a:moveTo>
                    <a:pt x="0" y="0"/>
                  </a:moveTo>
                  <a:lnTo>
                    <a:pt x="1637414" y="0"/>
                  </a:lnTo>
                  <a:lnTo>
                    <a:pt x="818707" y="1584251"/>
                  </a:lnTo>
                  <a:lnTo>
                    <a:pt x="0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87" name="Octagon 586"/>
            <p:cNvSpPr/>
            <p:nvPr/>
          </p:nvSpPr>
          <p:spPr>
            <a:xfrm>
              <a:off x="785724" y="4875042"/>
              <a:ext cx="1449917" cy="1482959"/>
            </a:xfrm>
            <a:prstGeom prst="octag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88" name="Straight Connector 587"/>
            <p:cNvCxnSpPr/>
            <p:nvPr/>
          </p:nvCxnSpPr>
          <p:spPr>
            <a:xfrm rot="10800000" flipH="1">
              <a:off x="781746" y="5299858"/>
              <a:ext cx="1451907" cy="6138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Straight Connector 588"/>
            <p:cNvCxnSpPr>
              <a:stCxn id="587" idx="3"/>
              <a:endCxn id="587" idx="2"/>
            </p:cNvCxnSpPr>
            <p:nvPr/>
          </p:nvCxnSpPr>
          <p:spPr>
            <a:xfrm flipH="1">
              <a:off x="1211351" y="4875042"/>
              <a:ext cx="598662" cy="14829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Straight Connector 589"/>
            <p:cNvCxnSpPr/>
            <p:nvPr/>
          </p:nvCxnSpPr>
          <p:spPr>
            <a:xfrm rot="10800000" flipH="1" flipV="1">
              <a:off x="791690" y="5319345"/>
              <a:ext cx="1447929" cy="6157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Connector 590"/>
            <p:cNvCxnSpPr>
              <a:endCxn id="587" idx="2"/>
            </p:cNvCxnSpPr>
            <p:nvPr/>
          </p:nvCxnSpPr>
          <p:spPr>
            <a:xfrm>
              <a:off x="1215329" y="4869195"/>
              <a:ext cx="594685" cy="1488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2" name="TextBox 57"/>
          <p:cNvSpPr txBox="1">
            <a:spLocks noChangeArrowheads="1"/>
          </p:cNvSpPr>
          <p:nvPr/>
        </p:nvSpPr>
        <p:spPr bwMode="auto">
          <a:xfrm>
            <a:off x="6010275" y="437991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</a:t>
            </a:r>
          </a:p>
        </p:txBody>
      </p:sp>
      <p:cxnSp>
        <p:nvCxnSpPr>
          <p:cNvPr id="593" name="Straight Connector 592"/>
          <p:cNvCxnSpPr/>
          <p:nvPr/>
        </p:nvCxnSpPr>
        <p:spPr>
          <a:xfrm>
            <a:off x="6024563" y="4787900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" name="TextBox 59"/>
          <p:cNvSpPr txBox="1">
            <a:spLocks noChangeArrowheads="1"/>
          </p:cNvSpPr>
          <p:nvPr/>
        </p:nvSpPr>
        <p:spPr bwMode="auto">
          <a:xfrm>
            <a:off x="5997575" y="46990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8</a:t>
            </a:r>
          </a:p>
        </p:txBody>
      </p:sp>
      <p:grpSp>
        <p:nvGrpSpPr>
          <p:cNvPr id="7" name="Group 594"/>
          <p:cNvGrpSpPr>
            <a:grpSpLocks/>
          </p:cNvGrpSpPr>
          <p:nvPr/>
        </p:nvGrpSpPr>
        <p:grpSpPr bwMode="auto">
          <a:xfrm>
            <a:off x="5537200" y="5176838"/>
            <a:ext cx="1165225" cy="1216025"/>
            <a:chOff x="781746" y="4865298"/>
            <a:chExt cx="1457873" cy="1492703"/>
          </a:xfrm>
        </p:grpSpPr>
        <p:sp>
          <p:nvSpPr>
            <p:cNvPr id="8245" name="Freeform 111" descr="Large checker board"/>
            <p:cNvSpPr>
              <a:spLocks/>
            </p:cNvSpPr>
            <p:nvPr/>
          </p:nvSpPr>
          <p:spPr bwMode="auto">
            <a:xfrm>
              <a:off x="1224951" y="4865298"/>
              <a:ext cx="615588" cy="758776"/>
            </a:xfrm>
            <a:custGeom>
              <a:avLst/>
              <a:gdLst>
                <a:gd name="T0" fmla="*/ 0 w 1637414"/>
                <a:gd name="T1" fmla="*/ 0 h 1584251"/>
                <a:gd name="T2" fmla="*/ 230639 w 1637414"/>
                <a:gd name="T3" fmla="*/ 0 h 1584251"/>
                <a:gd name="T4" fmla="*/ 230639 w 1637414"/>
                <a:gd name="T5" fmla="*/ 0 h 1584251"/>
                <a:gd name="T6" fmla="*/ 230639 w 1637414"/>
                <a:gd name="T7" fmla="*/ 0 h 1584251"/>
                <a:gd name="T8" fmla="*/ 115320 w 1637414"/>
                <a:gd name="T9" fmla="*/ 363551 h 1584251"/>
                <a:gd name="T10" fmla="*/ 115320 w 1637414"/>
                <a:gd name="T11" fmla="*/ 363551 h 1584251"/>
                <a:gd name="T12" fmla="*/ 0 w 1637414"/>
                <a:gd name="T13" fmla="*/ 0 h 15842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7414"/>
                <a:gd name="T22" fmla="*/ 0 h 1584251"/>
                <a:gd name="T23" fmla="*/ 1637414 w 1637414"/>
                <a:gd name="T24" fmla="*/ 1584251 h 15842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7414" h="1584251">
                  <a:moveTo>
                    <a:pt x="0" y="0"/>
                  </a:moveTo>
                  <a:lnTo>
                    <a:pt x="1637414" y="0"/>
                  </a:lnTo>
                  <a:lnTo>
                    <a:pt x="818707" y="1584251"/>
                  </a:lnTo>
                  <a:lnTo>
                    <a:pt x="0" y="0"/>
                  </a:lnTo>
                  <a:close/>
                </a:path>
              </a:pathLst>
            </a:custGeom>
            <a:pattFill prst="lgCheck">
              <a:fgClr>
                <a:srgbClr val="00FF00"/>
              </a:fgClr>
              <a:bgClr>
                <a:srgbClr val="FFFFFF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97" name="Octagon 596"/>
            <p:cNvSpPr/>
            <p:nvPr/>
          </p:nvSpPr>
          <p:spPr>
            <a:xfrm>
              <a:off x="785718" y="4875041"/>
              <a:ext cx="1449928" cy="1482960"/>
            </a:xfrm>
            <a:prstGeom prst="octag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98" name="Straight Connector 597"/>
            <p:cNvCxnSpPr/>
            <p:nvPr/>
          </p:nvCxnSpPr>
          <p:spPr>
            <a:xfrm rot="10800000" flipH="1">
              <a:off x="781746" y="5299857"/>
              <a:ext cx="1451915" cy="6138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9" name="Straight Connector 598"/>
            <p:cNvCxnSpPr>
              <a:stCxn id="597" idx="3"/>
              <a:endCxn id="597" idx="2"/>
            </p:cNvCxnSpPr>
            <p:nvPr/>
          </p:nvCxnSpPr>
          <p:spPr>
            <a:xfrm flipH="1">
              <a:off x="1210766" y="4875041"/>
              <a:ext cx="599833" cy="14829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Straight Connector 599"/>
            <p:cNvCxnSpPr/>
            <p:nvPr/>
          </p:nvCxnSpPr>
          <p:spPr>
            <a:xfrm rot="10800000" flipH="1" flipV="1">
              <a:off x="791678" y="5319344"/>
              <a:ext cx="1447941" cy="6157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Straight Connector 600"/>
            <p:cNvCxnSpPr>
              <a:endCxn id="597" idx="2"/>
            </p:cNvCxnSpPr>
            <p:nvPr/>
          </p:nvCxnSpPr>
          <p:spPr>
            <a:xfrm>
              <a:off x="1214738" y="4869195"/>
              <a:ext cx="595861" cy="1488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2" name="TextBox 57"/>
          <p:cNvSpPr txBox="1">
            <a:spLocks noChangeArrowheads="1"/>
          </p:cNvSpPr>
          <p:nvPr/>
        </p:nvSpPr>
        <p:spPr bwMode="auto">
          <a:xfrm>
            <a:off x="6924675" y="53927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38" grpId="0"/>
      <p:bldP spid="470" grpId="0"/>
      <p:bldP spid="537" grpId="0"/>
      <p:bldP spid="538" grpId="0"/>
      <p:bldP spid="540" grpId="0"/>
      <p:bldP spid="548" grpId="0"/>
      <p:bldP spid="550" grpId="0"/>
      <p:bldP spid="562" grpId="0"/>
      <p:bldP spid="564" grpId="0"/>
      <p:bldP spid="572" grpId="0"/>
      <p:bldP spid="574" grpId="0"/>
      <p:bldP spid="582" grpId="0"/>
      <p:bldP spid="584" grpId="0"/>
      <p:bldP spid="592" grpId="0"/>
      <p:bldP spid="594" grpId="0"/>
      <p:bldP spid="6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6"/>
          <p:cNvSpPr>
            <a:spLocks noChangeArrowheads="1"/>
          </p:cNvSpPr>
          <p:nvPr/>
        </p:nvSpPr>
        <p:spPr bwMode="auto">
          <a:xfrm>
            <a:off x="2374900" y="561975"/>
            <a:ext cx="16541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9219" name="Rectangle 60"/>
          <p:cNvSpPr>
            <a:spLocks noChangeArrowheads="1"/>
          </p:cNvSpPr>
          <p:nvPr/>
        </p:nvSpPr>
        <p:spPr bwMode="auto">
          <a:xfrm>
            <a:off x="4408488" y="519113"/>
            <a:ext cx="18954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9220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multiply a fraction by a whole number</a:t>
            </a:r>
          </a:p>
        </p:txBody>
      </p:sp>
      <p:sp>
        <p:nvSpPr>
          <p:cNvPr id="9221" name="TextBox 59"/>
          <p:cNvSpPr txBox="1">
            <a:spLocks noChangeArrowheads="1"/>
          </p:cNvSpPr>
          <p:nvPr/>
        </p:nvSpPr>
        <p:spPr bwMode="auto">
          <a:xfrm>
            <a:off x="8778875" y="0"/>
            <a:ext cx="3651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8</a:t>
            </a:r>
          </a:p>
        </p:txBody>
      </p:sp>
      <p:sp>
        <p:nvSpPr>
          <p:cNvPr id="6" name="TextBox 44"/>
          <p:cNvSpPr txBox="1">
            <a:spLocks noChangeArrowheads="1"/>
          </p:cNvSpPr>
          <p:nvPr/>
        </p:nvSpPr>
        <p:spPr bwMode="auto">
          <a:xfrm>
            <a:off x="165100" y="1917700"/>
            <a:ext cx="33623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3/10.</a:t>
            </a:r>
          </a:p>
        </p:txBody>
      </p:sp>
      <p:sp>
        <p:nvSpPr>
          <p:cNvPr id="9223" name="TextBox 57"/>
          <p:cNvSpPr txBox="1">
            <a:spLocks noChangeArrowheads="1"/>
          </p:cNvSpPr>
          <p:nvPr/>
        </p:nvSpPr>
        <p:spPr bwMode="auto">
          <a:xfrm>
            <a:off x="1317625" y="8794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393825" y="14890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59"/>
          <p:cNvSpPr txBox="1">
            <a:spLocks noChangeArrowheads="1"/>
          </p:cNvSpPr>
          <p:nvPr/>
        </p:nvSpPr>
        <p:spPr bwMode="auto">
          <a:xfrm>
            <a:off x="1123950" y="1390650"/>
            <a:ext cx="758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10</a:t>
            </a:r>
          </a:p>
        </p:txBody>
      </p:sp>
      <p:sp>
        <p:nvSpPr>
          <p:cNvPr id="9226" name="TextBox 59"/>
          <p:cNvSpPr txBox="1">
            <a:spLocks noChangeArrowheads="1"/>
          </p:cNvSpPr>
          <p:nvPr/>
        </p:nvSpPr>
        <p:spPr bwMode="auto">
          <a:xfrm>
            <a:off x="2174875" y="1093788"/>
            <a:ext cx="6746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9227" name="TextBox 57"/>
          <p:cNvSpPr txBox="1">
            <a:spLocks noChangeArrowheads="1"/>
          </p:cNvSpPr>
          <p:nvPr/>
        </p:nvSpPr>
        <p:spPr bwMode="auto">
          <a:xfrm>
            <a:off x="2630488" y="110648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2" name="TextBox 57"/>
          <p:cNvSpPr txBox="1">
            <a:spLocks noChangeArrowheads="1"/>
          </p:cNvSpPr>
          <p:nvPr/>
        </p:nvSpPr>
        <p:spPr bwMode="auto">
          <a:xfrm>
            <a:off x="3159125" y="8715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224213" y="144462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9"/>
          <p:cNvSpPr txBox="1">
            <a:spLocks noChangeArrowheads="1"/>
          </p:cNvSpPr>
          <p:nvPr/>
        </p:nvSpPr>
        <p:spPr bwMode="auto">
          <a:xfrm>
            <a:off x="2981325" y="1343025"/>
            <a:ext cx="9080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10</a:t>
            </a:r>
          </a:p>
        </p:txBody>
      </p:sp>
      <p:sp>
        <p:nvSpPr>
          <p:cNvPr id="15" name="TextBox 44"/>
          <p:cNvSpPr txBox="1">
            <a:spLocks noChangeArrowheads="1"/>
          </p:cNvSpPr>
          <p:nvPr/>
        </p:nvSpPr>
        <p:spPr bwMode="auto">
          <a:xfrm>
            <a:off x="190500" y="2400300"/>
            <a:ext cx="551021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3 into a fraction </a:t>
            </a:r>
            <a:r>
              <a:rPr lang="en-US" altLang="en-US" sz="2800" b="1">
                <a:solidFill>
                  <a:srgbClr val="FF0000"/>
                </a:solidFill>
              </a:rPr>
              <a:t>(3/1).</a:t>
            </a:r>
          </a:p>
        </p:txBody>
      </p:sp>
      <p:sp>
        <p:nvSpPr>
          <p:cNvPr id="16" name="TextBox 59"/>
          <p:cNvSpPr txBox="1">
            <a:spLocks noChangeArrowheads="1"/>
          </p:cNvSpPr>
          <p:nvPr/>
        </p:nvSpPr>
        <p:spPr bwMode="auto">
          <a:xfrm>
            <a:off x="3622675" y="989013"/>
            <a:ext cx="7016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17" name="TextBox 57"/>
          <p:cNvSpPr txBox="1">
            <a:spLocks noChangeArrowheads="1"/>
          </p:cNvSpPr>
          <p:nvPr/>
        </p:nvSpPr>
        <p:spPr bwMode="auto">
          <a:xfrm>
            <a:off x="4137025" y="830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202113" y="14160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59"/>
          <p:cNvSpPr txBox="1">
            <a:spLocks noChangeArrowheads="1"/>
          </p:cNvSpPr>
          <p:nvPr/>
        </p:nvSpPr>
        <p:spPr bwMode="auto">
          <a:xfrm>
            <a:off x="4175125" y="13271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sp>
        <p:nvSpPr>
          <p:cNvPr id="20" name="TextBox 44"/>
          <p:cNvSpPr txBox="1">
            <a:spLocks noChangeArrowheads="1"/>
          </p:cNvSpPr>
          <p:nvPr/>
        </p:nvSpPr>
        <p:spPr bwMode="auto">
          <a:xfrm>
            <a:off x="165100" y="2844800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1" name="TextBox 57"/>
          <p:cNvSpPr txBox="1">
            <a:spLocks noChangeArrowheads="1"/>
          </p:cNvSpPr>
          <p:nvPr/>
        </p:nvSpPr>
        <p:spPr bwMode="auto">
          <a:xfrm>
            <a:off x="4622800" y="10953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2" name="TextBox 57"/>
          <p:cNvSpPr txBox="1">
            <a:spLocks noChangeArrowheads="1"/>
          </p:cNvSpPr>
          <p:nvPr/>
        </p:nvSpPr>
        <p:spPr bwMode="auto">
          <a:xfrm>
            <a:off x="5114925" y="8683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9</a:t>
            </a:r>
          </a:p>
        </p:txBody>
      </p:sp>
      <p:sp>
        <p:nvSpPr>
          <p:cNvPr id="9239" name="TextBox 59"/>
          <p:cNvSpPr txBox="1">
            <a:spLocks noChangeArrowheads="1"/>
          </p:cNvSpPr>
          <p:nvPr/>
        </p:nvSpPr>
        <p:spPr bwMode="auto">
          <a:xfrm>
            <a:off x="1792288" y="103505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173663" y="14382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44"/>
          <p:cNvSpPr txBox="1">
            <a:spLocks noChangeArrowheads="1"/>
          </p:cNvSpPr>
          <p:nvPr/>
        </p:nvSpPr>
        <p:spPr bwMode="auto">
          <a:xfrm>
            <a:off x="215900" y="3314700"/>
            <a:ext cx="58801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sp>
        <p:nvSpPr>
          <p:cNvPr id="26" name="TextBox 59"/>
          <p:cNvSpPr txBox="1">
            <a:spLocks noChangeArrowheads="1"/>
          </p:cNvSpPr>
          <p:nvPr/>
        </p:nvSpPr>
        <p:spPr bwMode="auto">
          <a:xfrm>
            <a:off x="4924425" y="1354138"/>
            <a:ext cx="88900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10</a:t>
            </a:r>
          </a:p>
        </p:txBody>
      </p: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254000" y="3822700"/>
            <a:ext cx="53086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Reduce fraction, if needed</a:t>
            </a:r>
          </a:p>
        </p:txBody>
      </p:sp>
      <p:sp>
        <p:nvSpPr>
          <p:cNvPr id="93" name="Freeform 92"/>
          <p:cNvSpPr/>
          <p:nvPr/>
        </p:nvSpPr>
        <p:spPr>
          <a:xfrm>
            <a:off x="873125" y="5138738"/>
            <a:ext cx="444500" cy="730250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4" name="Freeform 93"/>
          <p:cNvSpPr/>
          <p:nvPr/>
        </p:nvSpPr>
        <p:spPr>
          <a:xfrm rot="2242269">
            <a:off x="1028700" y="5341938"/>
            <a:ext cx="479425" cy="765175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5" name="Freeform 3" descr="80%"/>
          <p:cNvSpPr>
            <a:spLocks/>
          </p:cNvSpPr>
          <p:nvPr/>
        </p:nvSpPr>
        <p:spPr bwMode="auto">
          <a:xfrm>
            <a:off x="176213" y="5286375"/>
            <a:ext cx="698500" cy="592138"/>
          </a:xfrm>
          <a:custGeom>
            <a:avLst/>
            <a:gdLst>
              <a:gd name="T0" fmla="*/ 117631 w 1637414"/>
              <a:gd name="T1" fmla="*/ 0 h 1329070"/>
              <a:gd name="T2" fmla="*/ 100276 w 1637414"/>
              <a:gd name="T3" fmla="*/ 14730 h 1329070"/>
              <a:gd name="T4" fmla="*/ 94490 w 1637414"/>
              <a:gd name="T5" fmla="*/ 21044 h 1329070"/>
              <a:gd name="T6" fmla="*/ 88705 w 1637414"/>
              <a:gd name="T7" fmla="*/ 27357 h 1329070"/>
              <a:gd name="T8" fmla="*/ 82920 w 1637414"/>
              <a:gd name="T9" fmla="*/ 31566 h 1329070"/>
              <a:gd name="T10" fmla="*/ 79063 w 1637414"/>
              <a:gd name="T11" fmla="*/ 35775 h 1329070"/>
              <a:gd name="T12" fmla="*/ 73278 w 1637414"/>
              <a:gd name="T13" fmla="*/ 42089 h 1329070"/>
              <a:gd name="T14" fmla="*/ 67493 w 1637414"/>
              <a:gd name="T15" fmla="*/ 48402 h 1329070"/>
              <a:gd name="T16" fmla="*/ 63637 w 1637414"/>
              <a:gd name="T17" fmla="*/ 54715 h 1329070"/>
              <a:gd name="T18" fmla="*/ 59780 w 1637414"/>
              <a:gd name="T19" fmla="*/ 58925 h 1329070"/>
              <a:gd name="T20" fmla="*/ 53995 w 1637414"/>
              <a:gd name="T21" fmla="*/ 67342 h 1329070"/>
              <a:gd name="T22" fmla="*/ 48209 w 1637414"/>
              <a:gd name="T23" fmla="*/ 71551 h 1329070"/>
              <a:gd name="T24" fmla="*/ 42425 w 1637414"/>
              <a:gd name="T25" fmla="*/ 82072 h 1329070"/>
              <a:gd name="T26" fmla="*/ 38567 w 1637414"/>
              <a:gd name="T27" fmla="*/ 90491 h 1329070"/>
              <a:gd name="T28" fmla="*/ 32783 w 1637414"/>
              <a:gd name="T29" fmla="*/ 96804 h 1329070"/>
              <a:gd name="T30" fmla="*/ 30854 w 1637414"/>
              <a:gd name="T31" fmla="*/ 103117 h 1329070"/>
              <a:gd name="T32" fmla="*/ 25069 w 1637414"/>
              <a:gd name="T33" fmla="*/ 113639 h 1329070"/>
              <a:gd name="T34" fmla="*/ 19283 w 1637414"/>
              <a:gd name="T35" fmla="*/ 122057 h 1329070"/>
              <a:gd name="T36" fmla="*/ 15428 w 1637414"/>
              <a:gd name="T37" fmla="*/ 130474 h 1329070"/>
              <a:gd name="T38" fmla="*/ 13499 w 1637414"/>
              <a:gd name="T39" fmla="*/ 138892 h 1329070"/>
              <a:gd name="T40" fmla="*/ 7714 w 1637414"/>
              <a:gd name="T41" fmla="*/ 149414 h 1329070"/>
              <a:gd name="T42" fmla="*/ 5785 w 1637414"/>
              <a:gd name="T43" fmla="*/ 155727 h 1329070"/>
              <a:gd name="T44" fmla="*/ 3857 w 1637414"/>
              <a:gd name="T45" fmla="*/ 164145 h 1329070"/>
              <a:gd name="T46" fmla="*/ 0 w 1637414"/>
              <a:gd name="T47" fmla="*/ 174667 h 1329070"/>
              <a:gd name="T48" fmla="*/ 0 w 1637414"/>
              <a:gd name="T49" fmla="*/ 174667 h 1329070"/>
              <a:gd name="T50" fmla="*/ 296970 w 1637414"/>
              <a:gd name="T51" fmla="*/ 263053 h 1329070"/>
              <a:gd name="T52" fmla="*/ 296970 w 1637414"/>
              <a:gd name="T53" fmla="*/ 263053 h 13290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7414"/>
              <a:gd name="T82" fmla="*/ 0 h 1329070"/>
              <a:gd name="T83" fmla="*/ 1637414 w 1637414"/>
              <a:gd name="T84" fmla="*/ 1329070 h 13290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7414" h="1329070">
                <a:moveTo>
                  <a:pt x="648586" y="0"/>
                </a:moveTo>
                <a:cubicBezTo>
                  <a:pt x="611372" y="28353"/>
                  <a:pt x="574158" y="56707"/>
                  <a:pt x="552893" y="74428"/>
                </a:cubicBezTo>
                <a:cubicBezTo>
                  <a:pt x="531628" y="92149"/>
                  <a:pt x="520995" y="106326"/>
                  <a:pt x="520995" y="106326"/>
                </a:cubicBezTo>
                <a:cubicBezTo>
                  <a:pt x="510362" y="116959"/>
                  <a:pt x="499730" y="129364"/>
                  <a:pt x="489097" y="138224"/>
                </a:cubicBezTo>
                <a:cubicBezTo>
                  <a:pt x="478465" y="147085"/>
                  <a:pt x="466060" y="152401"/>
                  <a:pt x="457200" y="159489"/>
                </a:cubicBezTo>
                <a:cubicBezTo>
                  <a:pt x="448340" y="166577"/>
                  <a:pt x="435935" y="180754"/>
                  <a:pt x="435935" y="180754"/>
                </a:cubicBezTo>
                <a:lnTo>
                  <a:pt x="404037" y="212652"/>
                </a:lnTo>
                <a:cubicBezTo>
                  <a:pt x="393404" y="223284"/>
                  <a:pt x="381000" y="233917"/>
                  <a:pt x="372139" y="244549"/>
                </a:cubicBezTo>
                <a:cubicBezTo>
                  <a:pt x="363279" y="255182"/>
                  <a:pt x="357962" y="267586"/>
                  <a:pt x="350874" y="276447"/>
                </a:cubicBezTo>
                <a:cubicBezTo>
                  <a:pt x="343786" y="285308"/>
                  <a:pt x="338470" y="287080"/>
                  <a:pt x="329609" y="297712"/>
                </a:cubicBezTo>
                <a:cubicBezTo>
                  <a:pt x="320749" y="308345"/>
                  <a:pt x="308343" y="329610"/>
                  <a:pt x="297711" y="340242"/>
                </a:cubicBezTo>
                <a:cubicBezTo>
                  <a:pt x="287079" y="350874"/>
                  <a:pt x="276446" y="349102"/>
                  <a:pt x="265814" y="361507"/>
                </a:cubicBezTo>
                <a:cubicBezTo>
                  <a:pt x="255182" y="373912"/>
                  <a:pt x="242776" y="398721"/>
                  <a:pt x="233916" y="414670"/>
                </a:cubicBezTo>
                <a:cubicBezTo>
                  <a:pt x="225056" y="430619"/>
                  <a:pt x="221511" y="444795"/>
                  <a:pt x="212651" y="457200"/>
                </a:cubicBezTo>
                <a:cubicBezTo>
                  <a:pt x="203791" y="469605"/>
                  <a:pt x="187841" y="478465"/>
                  <a:pt x="180753" y="489098"/>
                </a:cubicBezTo>
                <a:cubicBezTo>
                  <a:pt x="173665" y="499731"/>
                  <a:pt x="177209" y="506819"/>
                  <a:pt x="170121" y="520996"/>
                </a:cubicBezTo>
                <a:cubicBezTo>
                  <a:pt x="163033" y="535173"/>
                  <a:pt x="148856" y="558210"/>
                  <a:pt x="138223" y="574159"/>
                </a:cubicBezTo>
                <a:cubicBezTo>
                  <a:pt x="127590" y="590108"/>
                  <a:pt x="115186" y="602512"/>
                  <a:pt x="106325" y="616689"/>
                </a:cubicBezTo>
                <a:cubicBezTo>
                  <a:pt x="97465" y="630866"/>
                  <a:pt x="90376" y="645042"/>
                  <a:pt x="85060" y="659219"/>
                </a:cubicBezTo>
                <a:cubicBezTo>
                  <a:pt x="79744" y="673396"/>
                  <a:pt x="81516" y="685800"/>
                  <a:pt x="74428" y="701749"/>
                </a:cubicBezTo>
                <a:cubicBezTo>
                  <a:pt x="67340" y="717698"/>
                  <a:pt x="49618" y="740735"/>
                  <a:pt x="42530" y="754912"/>
                </a:cubicBezTo>
                <a:cubicBezTo>
                  <a:pt x="35442" y="769089"/>
                  <a:pt x="35441" y="774405"/>
                  <a:pt x="31897" y="786810"/>
                </a:cubicBezTo>
                <a:cubicBezTo>
                  <a:pt x="28353" y="799215"/>
                  <a:pt x="26581" y="813391"/>
                  <a:pt x="21265" y="829340"/>
                </a:cubicBezTo>
                <a:cubicBezTo>
                  <a:pt x="15949" y="845289"/>
                  <a:pt x="0" y="882503"/>
                  <a:pt x="0" y="882503"/>
                </a:cubicBezTo>
                <a:lnTo>
                  <a:pt x="1637414" y="1329070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6" name="Freeform 4" descr="80%"/>
          <p:cNvSpPr>
            <a:spLocks/>
          </p:cNvSpPr>
          <p:nvPr/>
        </p:nvSpPr>
        <p:spPr bwMode="auto">
          <a:xfrm>
            <a:off x="450850" y="5143500"/>
            <a:ext cx="441325" cy="720725"/>
          </a:xfrm>
          <a:custGeom>
            <a:avLst/>
            <a:gdLst>
              <a:gd name="T0" fmla="*/ 189384 w 1031358"/>
              <a:gd name="T1" fmla="*/ 354 h 1617921"/>
              <a:gd name="T2" fmla="*/ 179622 w 1031358"/>
              <a:gd name="T3" fmla="*/ 354 h 1617921"/>
              <a:gd name="T4" fmla="*/ 169860 w 1031358"/>
              <a:gd name="T5" fmla="*/ 354 h 1617921"/>
              <a:gd name="T6" fmla="*/ 156193 w 1031358"/>
              <a:gd name="T7" fmla="*/ 2481 h 1617921"/>
              <a:gd name="T8" fmla="*/ 138622 w 1031358"/>
              <a:gd name="T9" fmla="*/ 2481 h 1617921"/>
              <a:gd name="T10" fmla="*/ 124955 w 1031358"/>
              <a:gd name="T11" fmla="*/ 4608 h 1617921"/>
              <a:gd name="T12" fmla="*/ 107383 w 1031358"/>
              <a:gd name="T13" fmla="*/ 10988 h 1617921"/>
              <a:gd name="T14" fmla="*/ 93716 w 1031358"/>
              <a:gd name="T15" fmla="*/ 15242 h 1617921"/>
              <a:gd name="T16" fmla="*/ 83954 w 1031358"/>
              <a:gd name="T17" fmla="*/ 19495 h 1617921"/>
              <a:gd name="T18" fmla="*/ 74192 w 1031358"/>
              <a:gd name="T19" fmla="*/ 21622 h 1617921"/>
              <a:gd name="T20" fmla="*/ 60525 w 1031358"/>
              <a:gd name="T21" fmla="*/ 25876 h 1617921"/>
              <a:gd name="T22" fmla="*/ 54668 w 1031358"/>
              <a:gd name="T23" fmla="*/ 28003 h 1617921"/>
              <a:gd name="T24" fmla="*/ 46858 w 1031358"/>
              <a:gd name="T25" fmla="*/ 32256 h 1617921"/>
              <a:gd name="T26" fmla="*/ 39049 w 1031358"/>
              <a:gd name="T27" fmla="*/ 38636 h 1617921"/>
              <a:gd name="T28" fmla="*/ 27334 w 1031358"/>
              <a:gd name="T29" fmla="*/ 45017 h 1617921"/>
              <a:gd name="T30" fmla="*/ 17572 w 1031358"/>
              <a:gd name="T31" fmla="*/ 51397 h 1617921"/>
              <a:gd name="T32" fmla="*/ 9763 w 1031358"/>
              <a:gd name="T33" fmla="*/ 55651 h 1617921"/>
              <a:gd name="T34" fmla="*/ 0 w 1031358"/>
              <a:gd name="T35" fmla="*/ 64158 h 1617921"/>
              <a:gd name="T36" fmla="*/ 0 w 1031358"/>
              <a:gd name="T37" fmla="*/ 64158 h 1617921"/>
              <a:gd name="T38" fmla="*/ 179622 w 1031358"/>
              <a:gd name="T39" fmla="*/ 323626 h 1617921"/>
              <a:gd name="T40" fmla="*/ 179622 w 1031358"/>
              <a:gd name="T41" fmla="*/ 323626 h 161792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1358"/>
              <a:gd name="T64" fmla="*/ 0 h 1617921"/>
              <a:gd name="T65" fmla="*/ 1031358 w 1031358"/>
              <a:gd name="T66" fmla="*/ 1617921 h 161792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1358" h="1617921">
                <a:moveTo>
                  <a:pt x="1031358" y="1772"/>
                </a:moveTo>
                <a:lnTo>
                  <a:pt x="978195" y="1772"/>
                </a:lnTo>
                <a:cubicBezTo>
                  <a:pt x="960474" y="1772"/>
                  <a:pt x="946298" y="0"/>
                  <a:pt x="925033" y="1772"/>
                </a:cubicBezTo>
                <a:cubicBezTo>
                  <a:pt x="903768" y="3544"/>
                  <a:pt x="878958" y="10632"/>
                  <a:pt x="850605" y="12404"/>
                </a:cubicBezTo>
                <a:cubicBezTo>
                  <a:pt x="822252" y="14176"/>
                  <a:pt x="783265" y="10632"/>
                  <a:pt x="754912" y="12404"/>
                </a:cubicBezTo>
                <a:cubicBezTo>
                  <a:pt x="726559" y="14176"/>
                  <a:pt x="708838" y="15949"/>
                  <a:pt x="680484" y="23037"/>
                </a:cubicBezTo>
                <a:cubicBezTo>
                  <a:pt x="652131" y="30126"/>
                  <a:pt x="613145" y="46075"/>
                  <a:pt x="584791" y="54935"/>
                </a:cubicBezTo>
                <a:cubicBezTo>
                  <a:pt x="556438" y="63796"/>
                  <a:pt x="531628" y="69112"/>
                  <a:pt x="510363" y="76200"/>
                </a:cubicBezTo>
                <a:cubicBezTo>
                  <a:pt x="489098" y="83288"/>
                  <a:pt x="474921" y="92149"/>
                  <a:pt x="457200" y="97465"/>
                </a:cubicBezTo>
                <a:cubicBezTo>
                  <a:pt x="439479" y="102781"/>
                  <a:pt x="425302" y="102781"/>
                  <a:pt x="404037" y="108097"/>
                </a:cubicBezTo>
                <a:cubicBezTo>
                  <a:pt x="382772" y="113413"/>
                  <a:pt x="347330" y="124047"/>
                  <a:pt x="329609" y="129363"/>
                </a:cubicBezTo>
                <a:cubicBezTo>
                  <a:pt x="311888" y="134679"/>
                  <a:pt x="310116" y="134679"/>
                  <a:pt x="297712" y="139995"/>
                </a:cubicBezTo>
                <a:cubicBezTo>
                  <a:pt x="285308" y="145311"/>
                  <a:pt x="269359" y="152400"/>
                  <a:pt x="255182" y="161260"/>
                </a:cubicBezTo>
                <a:cubicBezTo>
                  <a:pt x="241005" y="170120"/>
                  <a:pt x="230372" y="182525"/>
                  <a:pt x="212651" y="193158"/>
                </a:cubicBezTo>
                <a:cubicBezTo>
                  <a:pt x="194930" y="203791"/>
                  <a:pt x="168349" y="214424"/>
                  <a:pt x="148856" y="225056"/>
                </a:cubicBezTo>
                <a:cubicBezTo>
                  <a:pt x="129363" y="235688"/>
                  <a:pt x="111642" y="248093"/>
                  <a:pt x="95693" y="256953"/>
                </a:cubicBezTo>
                <a:cubicBezTo>
                  <a:pt x="79744" y="265813"/>
                  <a:pt x="69112" y="267585"/>
                  <a:pt x="53163" y="278218"/>
                </a:cubicBezTo>
                <a:cubicBezTo>
                  <a:pt x="37214" y="288851"/>
                  <a:pt x="0" y="320749"/>
                  <a:pt x="0" y="320749"/>
                </a:cubicBezTo>
                <a:lnTo>
                  <a:pt x="978195" y="1617921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7" name="Freeform 5" descr="80%"/>
          <p:cNvSpPr>
            <a:spLocks/>
          </p:cNvSpPr>
          <p:nvPr/>
        </p:nvSpPr>
        <p:spPr bwMode="auto">
          <a:xfrm>
            <a:off x="150813" y="5683250"/>
            <a:ext cx="717550" cy="388938"/>
          </a:xfrm>
          <a:custGeom>
            <a:avLst/>
            <a:gdLst>
              <a:gd name="T0" fmla="*/ 9975 w 1681716"/>
              <a:gd name="T1" fmla="*/ 0 h 871870"/>
              <a:gd name="T2" fmla="*/ 6114 w 1681716"/>
              <a:gd name="T3" fmla="*/ 16836 h 871870"/>
              <a:gd name="T4" fmla="*/ 4182 w 1681716"/>
              <a:gd name="T5" fmla="*/ 31565 h 871870"/>
              <a:gd name="T6" fmla="*/ 2253 w 1681716"/>
              <a:gd name="T7" fmla="*/ 46296 h 871870"/>
              <a:gd name="T8" fmla="*/ 321 w 1681716"/>
              <a:gd name="T9" fmla="*/ 61026 h 871870"/>
              <a:gd name="T10" fmla="*/ 321 w 1681716"/>
              <a:gd name="T11" fmla="*/ 71547 h 871870"/>
              <a:gd name="T12" fmla="*/ 321 w 1681716"/>
              <a:gd name="T13" fmla="*/ 82069 h 871870"/>
              <a:gd name="T14" fmla="*/ 321 w 1681716"/>
              <a:gd name="T15" fmla="*/ 88383 h 871870"/>
              <a:gd name="T16" fmla="*/ 321 w 1681716"/>
              <a:gd name="T17" fmla="*/ 101009 h 871870"/>
              <a:gd name="T18" fmla="*/ 2253 w 1681716"/>
              <a:gd name="T19" fmla="*/ 111531 h 871870"/>
              <a:gd name="T20" fmla="*/ 4182 w 1681716"/>
              <a:gd name="T21" fmla="*/ 122052 h 871870"/>
              <a:gd name="T22" fmla="*/ 4182 w 1681716"/>
              <a:gd name="T23" fmla="*/ 132574 h 871870"/>
              <a:gd name="T24" fmla="*/ 6114 w 1681716"/>
              <a:gd name="T25" fmla="*/ 143096 h 871870"/>
              <a:gd name="T26" fmla="*/ 8044 w 1681716"/>
              <a:gd name="T27" fmla="*/ 153617 h 871870"/>
              <a:gd name="T28" fmla="*/ 9975 w 1681716"/>
              <a:gd name="T29" fmla="*/ 164139 h 871870"/>
              <a:gd name="T30" fmla="*/ 13837 w 1681716"/>
              <a:gd name="T31" fmla="*/ 172556 h 871870"/>
              <a:gd name="T32" fmla="*/ 13837 w 1681716"/>
              <a:gd name="T33" fmla="*/ 172556 h 871870"/>
              <a:gd name="T34" fmla="*/ 305374 w 1681716"/>
              <a:gd name="T35" fmla="*/ 88383 h 8718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81716"/>
              <a:gd name="T55" fmla="*/ 0 h 871870"/>
              <a:gd name="T56" fmla="*/ 1681716 w 1681716"/>
              <a:gd name="T57" fmla="*/ 871870 h 87187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81716" h="871870">
                <a:moveTo>
                  <a:pt x="54935" y="0"/>
                </a:moveTo>
                <a:cubicBezTo>
                  <a:pt x="46960" y="29240"/>
                  <a:pt x="38986" y="58480"/>
                  <a:pt x="33670" y="85061"/>
                </a:cubicBezTo>
                <a:cubicBezTo>
                  <a:pt x="28354" y="111643"/>
                  <a:pt x="23037" y="159489"/>
                  <a:pt x="23037" y="159489"/>
                </a:cubicBezTo>
                <a:lnTo>
                  <a:pt x="12405" y="233917"/>
                </a:lnTo>
                <a:cubicBezTo>
                  <a:pt x="8861" y="258726"/>
                  <a:pt x="3544" y="287080"/>
                  <a:pt x="1772" y="308345"/>
                </a:cubicBezTo>
                <a:cubicBezTo>
                  <a:pt x="0" y="329610"/>
                  <a:pt x="1772" y="361507"/>
                  <a:pt x="1772" y="361507"/>
                </a:cubicBezTo>
                <a:lnTo>
                  <a:pt x="1772" y="414670"/>
                </a:lnTo>
                <a:lnTo>
                  <a:pt x="1772" y="446568"/>
                </a:lnTo>
                <a:cubicBezTo>
                  <a:pt x="1772" y="462517"/>
                  <a:pt x="0" y="490870"/>
                  <a:pt x="1772" y="510363"/>
                </a:cubicBezTo>
                <a:cubicBezTo>
                  <a:pt x="3544" y="529856"/>
                  <a:pt x="12405" y="563526"/>
                  <a:pt x="12405" y="563526"/>
                </a:cubicBezTo>
                <a:cubicBezTo>
                  <a:pt x="15949" y="581247"/>
                  <a:pt x="21265" y="598968"/>
                  <a:pt x="23037" y="616689"/>
                </a:cubicBezTo>
                <a:cubicBezTo>
                  <a:pt x="24809" y="634410"/>
                  <a:pt x="21265" y="652131"/>
                  <a:pt x="23037" y="669852"/>
                </a:cubicBezTo>
                <a:cubicBezTo>
                  <a:pt x="24809" y="687573"/>
                  <a:pt x="33670" y="723014"/>
                  <a:pt x="33670" y="723014"/>
                </a:cubicBezTo>
                <a:lnTo>
                  <a:pt x="44303" y="776177"/>
                </a:lnTo>
                <a:cubicBezTo>
                  <a:pt x="47847" y="793898"/>
                  <a:pt x="49619" y="813391"/>
                  <a:pt x="54935" y="829340"/>
                </a:cubicBezTo>
                <a:cubicBezTo>
                  <a:pt x="60251" y="845289"/>
                  <a:pt x="76200" y="871870"/>
                  <a:pt x="76200" y="871870"/>
                </a:cubicBezTo>
                <a:lnTo>
                  <a:pt x="1681716" y="446568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 rot="5400000">
            <a:off x="295275" y="5427663"/>
            <a:ext cx="1171575" cy="885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320000" flipH="1">
            <a:off x="138906" y="5872957"/>
            <a:ext cx="14684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6200000" flipH="1">
            <a:off x="299244" y="5445919"/>
            <a:ext cx="1157287" cy="8794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71450" y="5680075"/>
            <a:ext cx="1428750" cy="4016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20640000" flipH="1">
            <a:off x="144463" y="5875338"/>
            <a:ext cx="1457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153988" y="5137150"/>
            <a:ext cx="1462087" cy="146843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558800" y="5475288"/>
            <a:ext cx="390525" cy="336550"/>
          </a:xfrm>
          <a:custGeom>
            <a:avLst/>
            <a:gdLst>
              <a:gd name="connsiteX0" fmla="*/ 0 w 914400"/>
              <a:gd name="connsiteY0" fmla="*/ 0 h 754911"/>
              <a:gd name="connsiteX1" fmla="*/ 914400 w 914400"/>
              <a:gd name="connsiteY1" fmla="*/ 0 h 754911"/>
              <a:gd name="connsiteX2" fmla="*/ 914400 w 914400"/>
              <a:gd name="connsiteY2" fmla="*/ 0 h 754911"/>
              <a:gd name="connsiteX3" fmla="*/ 457200 w 914400"/>
              <a:gd name="connsiteY3" fmla="*/ 754911 h 754911"/>
              <a:gd name="connsiteX4" fmla="*/ 457200 w 914400"/>
              <a:gd name="connsiteY4" fmla="*/ 754911 h 754911"/>
              <a:gd name="connsiteX5" fmla="*/ 457200 w 914400"/>
              <a:gd name="connsiteY5" fmla="*/ 754911 h 754911"/>
              <a:gd name="connsiteX6" fmla="*/ 0 w 914400"/>
              <a:gd name="connsiteY6" fmla="*/ 0 h 75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754911">
                <a:moveTo>
                  <a:pt x="0" y="0"/>
                </a:moveTo>
                <a:lnTo>
                  <a:pt x="914400" y="0"/>
                </a:lnTo>
                <a:lnTo>
                  <a:pt x="914400" y="0"/>
                </a:lnTo>
                <a:lnTo>
                  <a:pt x="457200" y="754911"/>
                </a:lnTo>
                <a:lnTo>
                  <a:pt x="457200" y="754911"/>
                </a:lnTo>
                <a:lnTo>
                  <a:pt x="457200" y="75491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146"/>
          <p:cNvGrpSpPr>
            <a:grpSpLocks/>
          </p:cNvGrpSpPr>
          <p:nvPr/>
        </p:nvGrpSpPr>
        <p:grpSpPr bwMode="auto">
          <a:xfrm>
            <a:off x="5938838" y="5084763"/>
            <a:ext cx="1471612" cy="1514475"/>
            <a:chOff x="4792834" y="4973966"/>
            <a:chExt cx="1471574" cy="1513828"/>
          </a:xfrm>
        </p:grpSpPr>
        <p:sp>
          <p:nvSpPr>
            <p:cNvPr id="9294" name="Freeform 9" descr="80%"/>
            <p:cNvSpPr>
              <a:spLocks/>
            </p:cNvSpPr>
            <p:nvPr/>
          </p:nvSpPr>
          <p:spPr bwMode="auto">
            <a:xfrm rot="-8498530">
              <a:off x="5344867" y="4973966"/>
              <a:ext cx="462960" cy="734575"/>
            </a:xfrm>
            <a:custGeom>
              <a:avLst/>
              <a:gdLst>
                <a:gd name="T0" fmla="*/ 0 w 1084521"/>
                <a:gd name="T1" fmla="*/ 325993 h 1649818"/>
                <a:gd name="T2" fmla="*/ 19334 w 1084521"/>
                <a:gd name="T3" fmla="*/ 325993 h 1649818"/>
                <a:gd name="T4" fmla="*/ 40601 w 1084521"/>
                <a:gd name="T5" fmla="*/ 323890 h 1649818"/>
                <a:gd name="T6" fmla="*/ 69602 w 1084521"/>
                <a:gd name="T7" fmla="*/ 319684 h 1649818"/>
                <a:gd name="T8" fmla="*/ 87002 w 1084521"/>
                <a:gd name="T9" fmla="*/ 315477 h 1649818"/>
                <a:gd name="T10" fmla="*/ 108269 w 1084521"/>
                <a:gd name="T11" fmla="*/ 309168 h 1649818"/>
                <a:gd name="T12" fmla="*/ 125670 w 1084521"/>
                <a:gd name="T13" fmla="*/ 304962 h 1649818"/>
                <a:gd name="T14" fmla="*/ 135337 w 1084521"/>
                <a:gd name="T15" fmla="*/ 300755 h 1649818"/>
                <a:gd name="T16" fmla="*/ 146937 w 1084521"/>
                <a:gd name="T17" fmla="*/ 294446 h 1649818"/>
                <a:gd name="T18" fmla="*/ 158538 w 1084521"/>
                <a:gd name="T19" fmla="*/ 286033 h 1649818"/>
                <a:gd name="T20" fmla="*/ 172071 w 1084521"/>
                <a:gd name="T21" fmla="*/ 279723 h 1649818"/>
                <a:gd name="T22" fmla="*/ 179805 w 1084521"/>
                <a:gd name="T23" fmla="*/ 275517 h 1649818"/>
                <a:gd name="T24" fmla="*/ 185604 w 1084521"/>
                <a:gd name="T25" fmla="*/ 271311 h 1649818"/>
                <a:gd name="T26" fmla="*/ 197205 w 1084521"/>
                <a:gd name="T27" fmla="*/ 262898 h 1649818"/>
                <a:gd name="T28" fmla="*/ 197205 w 1084521"/>
                <a:gd name="T29" fmla="*/ 262898 h 1649818"/>
                <a:gd name="T30" fmla="*/ 11600 w 1084521"/>
                <a:gd name="T31" fmla="*/ 0 h 1649818"/>
                <a:gd name="T32" fmla="*/ 11600 w 1084521"/>
                <a:gd name="T33" fmla="*/ 0 h 16498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84521"/>
                <a:gd name="T52" fmla="*/ 0 h 1649818"/>
                <a:gd name="T53" fmla="*/ 1084521 w 1084521"/>
                <a:gd name="T54" fmla="*/ 1649818 h 16498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84521" h="1649818">
                  <a:moveTo>
                    <a:pt x="0" y="1648046"/>
                  </a:moveTo>
                  <a:cubicBezTo>
                    <a:pt x="34555" y="1648932"/>
                    <a:pt x="69111" y="1649818"/>
                    <a:pt x="106325" y="1648046"/>
                  </a:cubicBezTo>
                  <a:cubicBezTo>
                    <a:pt x="143539" y="1646274"/>
                    <a:pt x="177209" y="1642730"/>
                    <a:pt x="223283" y="1637414"/>
                  </a:cubicBezTo>
                  <a:cubicBezTo>
                    <a:pt x="269358" y="1632098"/>
                    <a:pt x="340242" y="1623238"/>
                    <a:pt x="382772" y="1616149"/>
                  </a:cubicBezTo>
                  <a:cubicBezTo>
                    <a:pt x="425302" y="1609060"/>
                    <a:pt x="443023" y="1603743"/>
                    <a:pt x="478465" y="1594883"/>
                  </a:cubicBezTo>
                  <a:cubicBezTo>
                    <a:pt x="513907" y="1586023"/>
                    <a:pt x="559981" y="1571846"/>
                    <a:pt x="595423" y="1562986"/>
                  </a:cubicBezTo>
                  <a:cubicBezTo>
                    <a:pt x="630865" y="1554126"/>
                    <a:pt x="666307" y="1548809"/>
                    <a:pt x="691116" y="1541721"/>
                  </a:cubicBezTo>
                  <a:cubicBezTo>
                    <a:pt x="715925" y="1534633"/>
                    <a:pt x="724786" y="1529316"/>
                    <a:pt x="744279" y="1520456"/>
                  </a:cubicBezTo>
                  <a:cubicBezTo>
                    <a:pt x="763772" y="1511596"/>
                    <a:pt x="786809" y="1500963"/>
                    <a:pt x="808074" y="1488558"/>
                  </a:cubicBezTo>
                  <a:cubicBezTo>
                    <a:pt x="829339" y="1476153"/>
                    <a:pt x="848832" y="1458433"/>
                    <a:pt x="871869" y="1446028"/>
                  </a:cubicBezTo>
                  <a:cubicBezTo>
                    <a:pt x="894906" y="1433623"/>
                    <a:pt x="926804" y="1422990"/>
                    <a:pt x="946297" y="1414130"/>
                  </a:cubicBezTo>
                  <a:cubicBezTo>
                    <a:pt x="965790" y="1405270"/>
                    <a:pt x="976423" y="1399953"/>
                    <a:pt x="988828" y="1392865"/>
                  </a:cubicBezTo>
                  <a:cubicBezTo>
                    <a:pt x="1001233" y="1385777"/>
                    <a:pt x="1020725" y="1371600"/>
                    <a:pt x="1020725" y="1371600"/>
                  </a:cubicBezTo>
                  <a:lnTo>
                    <a:pt x="1084521" y="1329070"/>
                  </a:lnTo>
                  <a:lnTo>
                    <a:pt x="63795" y="0"/>
                  </a:ln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5521477" y="5019983"/>
              <a:ext cx="444489" cy="728352"/>
            </a:xfrm>
            <a:custGeom>
              <a:avLst/>
              <a:gdLst>
                <a:gd name="connsiteX0" fmla="*/ 1010093 w 1010093"/>
                <a:gd name="connsiteY0" fmla="*/ 308344 h 1637414"/>
                <a:gd name="connsiteX1" fmla="*/ 956930 w 1010093"/>
                <a:gd name="connsiteY1" fmla="*/ 265814 h 1637414"/>
                <a:gd name="connsiteX2" fmla="*/ 882502 w 1010093"/>
                <a:gd name="connsiteY2" fmla="*/ 212651 h 1637414"/>
                <a:gd name="connsiteX3" fmla="*/ 808074 w 1010093"/>
                <a:gd name="connsiteY3" fmla="*/ 180754 h 1637414"/>
                <a:gd name="connsiteX4" fmla="*/ 744279 w 1010093"/>
                <a:gd name="connsiteY4" fmla="*/ 159489 h 1637414"/>
                <a:gd name="connsiteX5" fmla="*/ 691116 w 1010093"/>
                <a:gd name="connsiteY5" fmla="*/ 127591 h 1637414"/>
                <a:gd name="connsiteX6" fmla="*/ 584790 w 1010093"/>
                <a:gd name="connsiteY6" fmla="*/ 95693 h 1637414"/>
                <a:gd name="connsiteX7" fmla="*/ 531628 w 1010093"/>
                <a:gd name="connsiteY7" fmla="*/ 85061 h 1637414"/>
                <a:gd name="connsiteX8" fmla="*/ 478465 w 1010093"/>
                <a:gd name="connsiteY8" fmla="*/ 63796 h 1637414"/>
                <a:gd name="connsiteX9" fmla="*/ 393404 w 1010093"/>
                <a:gd name="connsiteY9" fmla="*/ 42530 h 1637414"/>
                <a:gd name="connsiteX10" fmla="*/ 308344 w 1010093"/>
                <a:gd name="connsiteY10" fmla="*/ 31898 h 1637414"/>
                <a:gd name="connsiteX11" fmla="*/ 223283 w 1010093"/>
                <a:gd name="connsiteY11" fmla="*/ 10633 h 1637414"/>
                <a:gd name="connsiteX12" fmla="*/ 159488 w 1010093"/>
                <a:gd name="connsiteY12" fmla="*/ 10633 h 1637414"/>
                <a:gd name="connsiteX13" fmla="*/ 106325 w 1010093"/>
                <a:gd name="connsiteY13" fmla="*/ 0 h 1637414"/>
                <a:gd name="connsiteX14" fmla="*/ 42530 w 1010093"/>
                <a:gd name="connsiteY14" fmla="*/ 10633 h 1637414"/>
                <a:gd name="connsiteX15" fmla="*/ 42530 w 1010093"/>
                <a:gd name="connsiteY15" fmla="*/ 10633 h 1637414"/>
                <a:gd name="connsiteX16" fmla="*/ 0 w 1010093"/>
                <a:gd name="connsiteY16" fmla="*/ 1637414 h 1637414"/>
                <a:gd name="connsiteX17" fmla="*/ 0 w 1010093"/>
                <a:gd name="connsiteY17" fmla="*/ 1637414 h 1637414"/>
                <a:gd name="connsiteX18" fmla="*/ 0 w 1010093"/>
                <a:gd name="connsiteY18" fmla="*/ 1637414 h 163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10093" h="1637414">
                  <a:moveTo>
                    <a:pt x="1010093" y="308344"/>
                  </a:moveTo>
                  <a:cubicBezTo>
                    <a:pt x="994144" y="295053"/>
                    <a:pt x="978195" y="281763"/>
                    <a:pt x="956930" y="265814"/>
                  </a:cubicBezTo>
                  <a:cubicBezTo>
                    <a:pt x="935665" y="249865"/>
                    <a:pt x="907311" y="226828"/>
                    <a:pt x="882502" y="212651"/>
                  </a:cubicBezTo>
                  <a:cubicBezTo>
                    <a:pt x="857693" y="198474"/>
                    <a:pt x="831111" y="189614"/>
                    <a:pt x="808074" y="180754"/>
                  </a:cubicBezTo>
                  <a:cubicBezTo>
                    <a:pt x="785037" y="171894"/>
                    <a:pt x="763772" y="168349"/>
                    <a:pt x="744279" y="159489"/>
                  </a:cubicBezTo>
                  <a:cubicBezTo>
                    <a:pt x="724786" y="150629"/>
                    <a:pt x="717697" y="138224"/>
                    <a:pt x="691116" y="127591"/>
                  </a:cubicBezTo>
                  <a:cubicBezTo>
                    <a:pt x="664535" y="116958"/>
                    <a:pt x="611371" y="102781"/>
                    <a:pt x="584790" y="95693"/>
                  </a:cubicBezTo>
                  <a:cubicBezTo>
                    <a:pt x="558209" y="88605"/>
                    <a:pt x="549349" y="90377"/>
                    <a:pt x="531628" y="85061"/>
                  </a:cubicBezTo>
                  <a:cubicBezTo>
                    <a:pt x="513907" y="79745"/>
                    <a:pt x="501502" y="70884"/>
                    <a:pt x="478465" y="63796"/>
                  </a:cubicBezTo>
                  <a:cubicBezTo>
                    <a:pt x="455428" y="56708"/>
                    <a:pt x="421758" y="47846"/>
                    <a:pt x="393404" y="42530"/>
                  </a:cubicBezTo>
                  <a:cubicBezTo>
                    <a:pt x="365050" y="37214"/>
                    <a:pt x="336698" y="37214"/>
                    <a:pt x="308344" y="31898"/>
                  </a:cubicBezTo>
                  <a:cubicBezTo>
                    <a:pt x="279991" y="26582"/>
                    <a:pt x="248092" y="14177"/>
                    <a:pt x="223283" y="10633"/>
                  </a:cubicBezTo>
                  <a:cubicBezTo>
                    <a:pt x="198474" y="7089"/>
                    <a:pt x="178981" y="12405"/>
                    <a:pt x="159488" y="10633"/>
                  </a:cubicBezTo>
                  <a:cubicBezTo>
                    <a:pt x="139995" y="8861"/>
                    <a:pt x="125818" y="0"/>
                    <a:pt x="106325" y="0"/>
                  </a:cubicBezTo>
                  <a:cubicBezTo>
                    <a:pt x="86832" y="0"/>
                    <a:pt x="42530" y="10633"/>
                    <a:pt x="42530" y="10633"/>
                  </a:cubicBezTo>
                  <a:lnTo>
                    <a:pt x="42530" y="10633"/>
                  </a:lnTo>
                  <a:lnTo>
                    <a:pt x="0" y="1637414"/>
                  </a:lnTo>
                  <a:lnTo>
                    <a:pt x="0" y="1637414"/>
                  </a:lnTo>
                  <a:lnTo>
                    <a:pt x="0" y="1637414"/>
                  </a:lnTo>
                </a:path>
              </a:pathLst>
            </a:custGeom>
            <a:no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 rot="2242269">
              <a:off x="5677048" y="5221510"/>
              <a:ext cx="479413" cy="766434"/>
            </a:xfrm>
            <a:custGeom>
              <a:avLst/>
              <a:gdLst>
                <a:gd name="connsiteX0" fmla="*/ 1010093 w 1010093"/>
                <a:gd name="connsiteY0" fmla="*/ 308344 h 1637414"/>
                <a:gd name="connsiteX1" fmla="*/ 956930 w 1010093"/>
                <a:gd name="connsiteY1" fmla="*/ 265814 h 1637414"/>
                <a:gd name="connsiteX2" fmla="*/ 882502 w 1010093"/>
                <a:gd name="connsiteY2" fmla="*/ 212651 h 1637414"/>
                <a:gd name="connsiteX3" fmla="*/ 808074 w 1010093"/>
                <a:gd name="connsiteY3" fmla="*/ 180754 h 1637414"/>
                <a:gd name="connsiteX4" fmla="*/ 744279 w 1010093"/>
                <a:gd name="connsiteY4" fmla="*/ 159489 h 1637414"/>
                <a:gd name="connsiteX5" fmla="*/ 691116 w 1010093"/>
                <a:gd name="connsiteY5" fmla="*/ 127591 h 1637414"/>
                <a:gd name="connsiteX6" fmla="*/ 584790 w 1010093"/>
                <a:gd name="connsiteY6" fmla="*/ 95693 h 1637414"/>
                <a:gd name="connsiteX7" fmla="*/ 531628 w 1010093"/>
                <a:gd name="connsiteY7" fmla="*/ 85061 h 1637414"/>
                <a:gd name="connsiteX8" fmla="*/ 478465 w 1010093"/>
                <a:gd name="connsiteY8" fmla="*/ 63796 h 1637414"/>
                <a:gd name="connsiteX9" fmla="*/ 393404 w 1010093"/>
                <a:gd name="connsiteY9" fmla="*/ 42530 h 1637414"/>
                <a:gd name="connsiteX10" fmla="*/ 308344 w 1010093"/>
                <a:gd name="connsiteY10" fmla="*/ 31898 h 1637414"/>
                <a:gd name="connsiteX11" fmla="*/ 223283 w 1010093"/>
                <a:gd name="connsiteY11" fmla="*/ 10633 h 1637414"/>
                <a:gd name="connsiteX12" fmla="*/ 159488 w 1010093"/>
                <a:gd name="connsiteY12" fmla="*/ 10633 h 1637414"/>
                <a:gd name="connsiteX13" fmla="*/ 106325 w 1010093"/>
                <a:gd name="connsiteY13" fmla="*/ 0 h 1637414"/>
                <a:gd name="connsiteX14" fmla="*/ 42530 w 1010093"/>
                <a:gd name="connsiteY14" fmla="*/ 10633 h 1637414"/>
                <a:gd name="connsiteX15" fmla="*/ 42530 w 1010093"/>
                <a:gd name="connsiteY15" fmla="*/ 10633 h 1637414"/>
                <a:gd name="connsiteX16" fmla="*/ 0 w 1010093"/>
                <a:gd name="connsiteY16" fmla="*/ 1637414 h 1637414"/>
                <a:gd name="connsiteX17" fmla="*/ 0 w 1010093"/>
                <a:gd name="connsiteY17" fmla="*/ 1637414 h 1637414"/>
                <a:gd name="connsiteX18" fmla="*/ 0 w 1010093"/>
                <a:gd name="connsiteY18" fmla="*/ 1637414 h 163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10093" h="1637414">
                  <a:moveTo>
                    <a:pt x="1010093" y="308344"/>
                  </a:moveTo>
                  <a:cubicBezTo>
                    <a:pt x="994144" y="295053"/>
                    <a:pt x="978195" y="281763"/>
                    <a:pt x="956930" y="265814"/>
                  </a:cubicBezTo>
                  <a:cubicBezTo>
                    <a:pt x="935665" y="249865"/>
                    <a:pt x="907311" y="226828"/>
                    <a:pt x="882502" y="212651"/>
                  </a:cubicBezTo>
                  <a:cubicBezTo>
                    <a:pt x="857693" y="198474"/>
                    <a:pt x="831111" y="189614"/>
                    <a:pt x="808074" y="180754"/>
                  </a:cubicBezTo>
                  <a:cubicBezTo>
                    <a:pt x="785037" y="171894"/>
                    <a:pt x="763772" y="168349"/>
                    <a:pt x="744279" y="159489"/>
                  </a:cubicBezTo>
                  <a:cubicBezTo>
                    <a:pt x="724786" y="150629"/>
                    <a:pt x="717697" y="138224"/>
                    <a:pt x="691116" y="127591"/>
                  </a:cubicBezTo>
                  <a:cubicBezTo>
                    <a:pt x="664535" y="116958"/>
                    <a:pt x="611371" y="102781"/>
                    <a:pt x="584790" y="95693"/>
                  </a:cubicBezTo>
                  <a:cubicBezTo>
                    <a:pt x="558209" y="88605"/>
                    <a:pt x="549349" y="90377"/>
                    <a:pt x="531628" y="85061"/>
                  </a:cubicBezTo>
                  <a:cubicBezTo>
                    <a:pt x="513907" y="79745"/>
                    <a:pt x="501502" y="70884"/>
                    <a:pt x="478465" y="63796"/>
                  </a:cubicBezTo>
                  <a:cubicBezTo>
                    <a:pt x="455428" y="56708"/>
                    <a:pt x="421758" y="47846"/>
                    <a:pt x="393404" y="42530"/>
                  </a:cubicBezTo>
                  <a:cubicBezTo>
                    <a:pt x="365050" y="37214"/>
                    <a:pt x="336698" y="37214"/>
                    <a:pt x="308344" y="31898"/>
                  </a:cubicBezTo>
                  <a:cubicBezTo>
                    <a:pt x="279991" y="26582"/>
                    <a:pt x="248092" y="14177"/>
                    <a:pt x="223283" y="10633"/>
                  </a:cubicBezTo>
                  <a:cubicBezTo>
                    <a:pt x="198474" y="7089"/>
                    <a:pt x="178981" y="12405"/>
                    <a:pt x="159488" y="10633"/>
                  </a:cubicBezTo>
                  <a:cubicBezTo>
                    <a:pt x="139995" y="8861"/>
                    <a:pt x="125818" y="0"/>
                    <a:pt x="106325" y="0"/>
                  </a:cubicBezTo>
                  <a:cubicBezTo>
                    <a:pt x="86832" y="0"/>
                    <a:pt x="42530" y="10633"/>
                    <a:pt x="42530" y="10633"/>
                  </a:cubicBezTo>
                  <a:lnTo>
                    <a:pt x="42530" y="10633"/>
                  </a:lnTo>
                  <a:lnTo>
                    <a:pt x="0" y="1637414"/>
                  </a:lnTo>
                  <a:lnTo>
                    <a:pt x="0" y="1637414"/>
                  </a:lnTo>
                  <a:lnTo>
                    <a:pt x="0" y="1637414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97" name="Freeform 3" descr="80%"/>
            <p:cNvSpPr>
              <a:spLocks/>
            </p:cNvSpPr>
            <p:nvPr/>
          </p:nvSpPr>
          <p:spPr bwMode="auto">
            <a:xfrm>
              <a:off x="4824014" y="5166407"/>
              <a:ext cx="698845" cy="591761"/>
            </a:xfrm>
            <a:custGeom>
              <a:avLst/>
              <a:gdLst>
                <a:gd name="T0" fmla="*/ 117689 w 1637414"/>
                <a:gd name="T1" fmla="*/ 0 h 1329070"/>
                <a:gd name="T2" fmla="*/ 100325 w 1637414"/>
                <a:gd name="T3" fmla="*/ 14721 h 1329070"/>
                <a:gd name="T4" fmla="*/ 94537 w 1637414"/>
                <a:gd name="T5" fmla="*/ 21030 h 1329070"/>
                <a:gd name="T6" fmla="*/ 88749 w 1637414"/>
                <a:gd name="T7" fmla="*/ 27340 h 1329070"/>
                <a:gd name="T8" fmla="*/ 82961 w 1637414"/>
                <a:gd name="T9" fmla="*/ 31546 h 1329070"/>
                <a:gd name="T10" fmla="*/ 79102 w 1637414"/>
                <a:gd name="T11" fmla="*/ 35753 h 1329070"/>
                <a:gd name="T12" fmla="*/ 73315 w 1637414"/>
                <a:gd name="T13" fmla="*/ 42062 h 1329070"/>
                <a:gd name="T14" fmla="*/ 67527 w 1637414"/>
                <a:gd name="T15" fmla="*/ 48371 h 1329070"/>
                <a:gd name="T16" fmla="*/ 63668 w 1637414"/>
                <a:gd name="T17" fmla="*/ 54680 h 1329070"/>
                <a:gd name="T18" fmla="*/ 59809 w 1637414"/>
                <a:gd name="T19" fmla="*/ 58887 h 1329070"/>
                <a:gd name="T20" fmla="*/ 54022 w 1637414"/>
                <a:gd name="T21" fmla="*/ 67299 h 1329070"/>
                <a:gd name="T22" fmla="*/ 48233 w 1637414"/>
                <a:gd name="T23" fmla="*/ 71505 h 1329070"/>
                <a:gd name="T24" fmla="*/ 42445 w 1637414"/>
                <a:gd name="T25" fmla="*/ 82020 h 1329070"/>
                <a:gd name="T26" fmla="*/ 38586 w 1637414"/>
                <a:gd name="T27" fmla="*/ 90433 h 1329070"/>
                <a:gd name="T28" fmla="*/ 32799 w 1637414"/>
                <a:gd name="T29" fmla="*/ 96742 h 1329070"/>
                <a:gd name="T30" fmla="*/ 30869 w 1637414"/>
                <a:gd name="T31" fmla="*/ 103052 h 1329070"/>
                <a:gd name="T32" fmla="*/ 25082 w 1637414"/>
                <a:gd name="T33" fmla="*/ 113567 h 1329070"/>
                <a:gd name="T34" fmla="*/ 19293 w 1637414"/>
                <a:gd name="T35" fmla="*/ 121979 h 1329070"/>
                <a:gd name="T36" fmla="*/ 15435 w 1637414"/>
                <a:gd name="T37" fmla="*/ 130391 h 1329070"/>
                <a:gd name="T38" fmla="*/ 13505 w 1637414"/>
                <a:gd name="T39" fmla="*/ 138804 h 1329070"/>
                <a:gd name="T40" fmla="*/ 7718 w 1637414"/>
                <a:gd name="T41" fmla="*/ 149319 h 1329070"/>
                <a:gd name="T42" fmla="*/ 5787 w 1637414"/>
                <a:gd name="T43" fmla="*/ 155628 h 1329070"/>
                <a:gd name="T44" fmla="*/ 3859 w 1637414"/>
                <a:gd name="T45" fmla="*/ 164041 h 1329070"/>
                <a:gd name="T46" fmla="*/ 0 w 1637414"/>
                <a:gd name="T47" fmla="*/ 174556 h 1329070"/>
                <a:gd name="T48" fmla="*/ 0 w 1637414"/>
                <a:gd name="T49" fmla="*/ 174556 h 1329070"/>
                <a:gd name="T50" fmla="*/ 297117 w 1637414"/>
                <a:gd name="T51" fmla="*/ 262886 h 1329070"/>
                <a:gd name="T52" fmla="*/ 297117 w 1637414"/>
                <a:gd name="T53" fmla="*/ 262886 h 132907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637414"/>
                <a:gd name="T82" fmla="*/ 0 h 1329070"/>
                <a:gd name="T83" fmla="*/ 1637414 w 1637414"/>
                <a:gd name="T84" fmla="*/ 1329070 h 132907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637414" h="1329070">
                  <a:moveTo>
                    <a:pt x="648586" y="0"/>
                  </a:moveTo>
                  <a:cubicBezTo>
                    <a:pt x="611372" y="28353"/>
                    <a:pt x="574158" y="56707"/>
                    <a:pt x="552893" y="74428"/>
                  </a:cubicBezTo>
                  <a:cubicBezTo>
                    <a:pt x="531628" y="92149"/>
                    <a:pt x="520995" y="106326"/>
                    <a:pt x="520995" y="106326"/>
                  </a:cubicBezTo>
                  <a:cubicBezTo>
                    <a:pt x="510362" y="116959"/>
                    <a:pt x="499730" y="129364"/>
                    <a:pt x="489097" y="138224"/>
                  </a:cubicBezTo>
                  <a:cubicBezTo>
                    <a:pt x="478465" y="147085"/>
                    <a:pt x="466060" y="152401"/>
                    <a:pt x="457200" y="159489"/>
                  </a:cubicBezTo>
                  <a:cubicBezTo>
                    <a:pt x="448340" y="166577"/>
                    <a:pt x="435935" y="180754"/>
                    <a:pt x="435935" y="180754"/>
                  </a:cubicBezTo>
                  <a:lnTo>
                    <a:pt x="404037" y="212652"/>
                  </a:lnTo>
                  <a:cubicBezTo>
                    <a:pt x="393404" y="223284"/>
                    <a:pt x="381000" y="233917"/>
                    <a:pt x="372139" y="244549"/>
                  </a:cubicBezTo>
                  <a:cubicBezTo>
                    <a:pt x="363279" y="255182"/>
                    <a:pt x="357962" y="267586"/>
                    <a:pt x="350874" y="276447"/>
                  </a:cubicBezTo>
                  <a:cubicBezTo>
                    <a:pt x="343786" y="285308"/>
                    <a:pt x="338470" y="287080"/>
                    <a:pt x="329609" y="297712"/>
                  </a:cubicBezTo>
                  <a:cubicBezTo>
                    <a:pt x="320749" y="308345"/>
                    <a:pt x="308343" y="329610"/>
                    <a:pt x="297711" y="340242"/>
                  </a:cubicBezTo>
                  <a:cubicBezTo>
                    <a:pt x="287079" y="350874"/>
                    <a:pt x="276446" y="349102"/>
                    <a:pt x="265814" y="361507"/>
                  </a:cubicBezTo>
                  <a:cubicBezTo>
                    <a:pt x="255182" y="373912"/>
                    <a:pt x="242776" y="398721"/>
                    <a:pt x="233916" y="414670"/>
                  </a:cubicBezTo>
                  <a:cubicBezTo>
                    <a:pt x="225056" y="430619"/>
                    <a:pt x="221511" y="444795"/>
                    <a:pt x="212651" y="457200"/>
                  </a:cubicBezTo>
                  <a:cubicBezTo>
                    <a:pt x="203791" y="469605"/>
                    <a:pt x="187841" y="478465"/>
                    <a:pt x="180753" y="489098"/>
                  </a:cubicBezTo>
                  <a:cubicBezTo>
                    <a:pt x="173665" y="499731"/>
                    <a:pt x="177209" y="506819"/>
                    <a:pt x="170121" y="520996"/>
                  </a:cubicBezTo>
                  <a:cubicBezTo>
                    <a:pt x="163033" y="535173"/>
                    <a:pt x="148856" y="558210"/>
                    <a:pt x="138223" y="574159"/>
                  </a:cubicBezTo>
                  <a:cubicBezTo>
                    <a:pt x="127590" y="590108"/>
                    <a:pt x="115186" y="602512"/>
                    <a:pt x="106325" y="616689"/>
                  </a:cubicBezTo>
                  <a:cubicBezTo>
                    <a:pt x="97465" y="630866"/>
                    <a:pt x="90376" y="645042"/>
                    <a:pt x="85060" y="659219"/>
                  </a:cubicBezTo>
                  <a:cubicBezTo>
                    <a:pt x="79744" y="673396"/>
                    <a:pt x="81516" y="685800"/>
                    <a:pt x="74428" y="701749"/>
                  </a:cubicBezTo>
                  <a:cubicBezTo>
                    <a:pt x="67340" y="717698"/>
                    <a:pt x="49618" y="740735"/>
                    <a:pt x="42530" y="754912"/>
                  </a:cubicBezTo>
                  <a:cubicBezTo>
                    <a:pt x="35442" y="769089"/>
                    <a:pt x="35441" y="774405"/>
                    <a:pt x="31897" y="786810"/>
                  </a:cubicBezTo>
                  <a:cubicBezTo>
                    <a:pt x="28353" y="799215"/>
                    <a:pt x="26581" y="813391"/>
                    <a:pt x="21265" y="829340"/>
                  </a:cubicBezTo>
                  <a:cubicBezTo>
                    <a:pt x="15949" y="845289"/>
                    <a:pt x="0" y="882503"/>
                    <a:pt x="0" y="882503"/>
                  </a:cubicBezTo>
                  <a:lnTo>
                    <a:pt x="1637414" y="1329070"/>
                  </a:ln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298" name="Freeform 4" descr="80%"/>
            <p:cNvSpPr>
              <a:spLocks/>
            </p:cNvSpPr>
            <p:nvPr/>
          </p:nvSpPr>
          <p:spPr bwMode="auto">
            <a:xfrm>
              <a:off x="5099214" y="5022885"/>
              <a:ext cx="440591" cy="721143"/>
            </a:xfrm>
            <a:custGeom>
              <a:avLst/>
              <a:gdLst>
                <a:gd name="T0" fmla="*/ 189069 w 1031358"/>
                <a:gd name="T1" fmla="*/ 354 h 1617921"/>
                <a:gd name="T2" fmla="*/ 179323 w 1031358"/>
                <a:gd name="T3" fmla="*/ 354 h 1617921"/>
                <a:gd name="T4" fmla="*/ 169578 w 1031358"/>
                <a:gd name="T5" fmla="*/ 354 h 1617921"/>
                <a:gd name="T6" fmla="*/ 155933 w 1031358"/>
                <a:gd name="T7" fmla="*/ 2482 h 1617921"/>
                <a:gd name="T8" fmla="*/ 138391 w 1031358"/>
                <a:gd name="T9" fmla="*/ 2482 h 1617921"/>
                <a:gd name="T10" fmla="*/ 124747 w 1031358"/>
                <a:gd name="T11" fmla="*/ 4611 h 1617921"/>
                <a:gd name="T12" fmla="*/ 107204 w 1031358"/>
                <a:gd name="T13" fmla="*/ 10994 h 1617921"/>
                <a:gd name="T14" fmla="*/ 93560 w 1031358"/>
                <a:gd name="T15" fmla="*/ 15251 h 1617921"/>
                <a:gd name="T16" fmla="*/ 83814 w 1031358"/>
                <a:gd name="T17" fmla="*/ 19507 h 1617921"/>
                <a:gd name="T18" fmla="*/ 74068 w 1031358"/>
                <a:gd name="T19" fmla="*/ 21634 h 1617921"/>
                <a:gd name="T20" fmla="*/ 60424 w 1031358"/>
                <a:gd name="T21" fmla="*/ 25891 h 1617921"/>
                <a:gd name="T22" fmla="*/ 54577 w 1031358"/>
                <a:gd name="T23" fmla="*/ 28019 h 1617921"/>
                <a:gd name="T24" fmla="*/ 46780 w 1031358"/>
                <a:gd name="T25" fmla="*/ 32275 h 1617921"/>
                <a:gd name="T26" fmla="*/ 38984 w 1031358"/>
                <a:gd name="T27" fmla="*/ 38659 h 1617921"/>
                <a:gd name="T28" fmla="*/ 27289 w 1031358"/>
                <a:gd name="T29" fmla="*/ 45043 h 1617921"/>
                <a:gd name="T30" fmla="*/ 17542 w 1031358"/>
                <a:gd name="T31" fmla="*/ 51427 h 1617921"/>
                <a:gd name="T32" fmla="*/ 9746 w 1031358"/>
                <a:gd name="T33" fmla="*/ 55683 h 1617921"/>
                <a:gd name="T34" fmla="*/ 0 w 1031358"/>
                <a:gd name="T35" fmla="*/ 64195 h 1617921"/>
                <a:gd name="T36" fmla="*/ 0 w 1031358"/>
                <a:gd name="T37" fmla="*/ 64195 h 1617921"/>
                <a:gd name="T38" fmla="*/ 179323 w 1031358"/>
                <a:gd name="T39" fmla="*/ 323813 h 1617921"/>
                <a:gd name="T40" fmla="*/ 179323 w 1031358"/>
                <a:gd name="T41" fmla="*/ 323813 h 16179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31358"/>
                <a:gd name="T64" fmla="*/ 0 h 1617921"/>
                <a:gd name="T65" fmla="*/ 1031358 w 1031358"/>
                <a:gd name="T66" fmla="*/ 1617921 h 161792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31358" h="1617921">
                  <a:moveTo>
                    <a:pt x="1031358" y="1772"/>
                  </a:moveTo>
                  <a:lnTo>
                    <a:pt x="978195" y="1772"/>
                  </a:lnTo>
                  <a:cubicBezTo>
                    <a:pt x="960474" y="1772"/>
                    <a:pt x="946298" y="0"/>
                    <a:pt x="925033" y="1772"/>
                  </a:cubicBezTo>
                  <a:cubicBezTo>
                    <a:pt x="903768" y="3544"/>
                    <a:pt x="878958" y="10632"/>
                    <a:pt x="850605" y="12404"/>
                  </a:cubicBezTo>
                  <a:cubicBezTo>
                    <a:pt x="822252" y="14176"/>
                    <a:pt x="783265" y="10632"/>
                    <a:pt x="754912" y="12404"/>
                  </a:cubicBezTo>
                  <a:cubicBezTo>
                    <a:pt x="726559" y="14176"/>
                    <a:pt x="708838" y="15949"/>
                    <a:pt x="680484" y="23037"/>
                  </a:cubicBezTo>
                  <a:cubicBezTo>
                    <a:pt x="652131" y="30126"/>
                    <a:pt x="613145" y="46075"/>
                    <a:pt x="584791" y="54935"/>
                  </a:cubicBezTo>
                  <a:cubicBezTo>
                    <a:pt x="556438" y="63796"/>
                    <a:pt x="531628" y="69112"/>
                    <a:pt x="510363" y="76200"/>
                  </a:cubicBezTo>
                  <a:cubicBezTo>
                    <a:pt x="489098" y="83288"/>
                    <a:pt x="474921" y="92149"/>
                    <a:pt x="457200" y="97465"/>
                  </a:cubicBezTo>
                  <a:cubicBezTo>
                    <a:pt x="439479" y="102781"/>
                    <a:pt x="425302" y="102781"/>
                    <a:pt x="404037" y="108097"/>
                  </a:cubicBezTo>
                  <a:cubicBezTo>
                    <a:pt x="382772" y="113413"/>
                    <a:pt x="347330" y="124047"/>
                    <a:pt x="329609" y="129363"/>
                  </a:cubicBezTo>
                  <a:cubicBezTo>
                    <a:pt x="311888" y="134679"/>
                    <a:pt x="310116" y="134679"/>
                    <a:pt x="297712" y="139995"/>
                  </a:cubicBezTo>
                  <a:cubicBezTo>
                    <a:pt x="285308" y="145311"/>
                    <a:pt x="269359" y="152400"/>
                    <a:pt x="255182" y="161260"/>
                  </a:cubicBezTo>
                  <a:cubicBezTo>
                    <a:pt x="241005" y="170120"/>
                    <a:pt x="230372" y="182525"/>
                    <a:pt x="212651" y="193158"/>
                  </a:cubicBezTo>
                  <a:cubicBezTo>
                    <a:pt x="194930" y="203791"/>
                    <a:pt x="168349" y="214424"/>
                    <a:pt x="148856" y="225056"/>
                  </a:cubicBezTo>
                  <a:cubicBezTo>
                    <a:pt x="129363" y="235688"/>
                    <a:pt x="111642" y="248093"/>
                    <a:pt x="95693" y="256953"/>
                  </a:cubicBezTo>
                  <a:cubicBezTo>
                    <a:pt x="79744" y="265813"/>
                    <a:pt x="69112" y="267585"/>
                    <a:pt x="53163" y="278218"/>
                  </a:cubicBezTo>
                  <a:cubicBezTo>
                    <a:pt x="37214" y="288851"/>
                    <a:pt x="0" y="320749"/>
                    <a:pt x="0" y="320749"/>
                  </a:cubicBezTo>
                  <a:lnTo>
                    <a:pt x="978195" y="1617921"/>
                  </a:ln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299" name="Freeform 5" descr="80%"/>
            <p:cNvSpPr>
              <a:spLocks/>
            </p:cNvSpPr>
            <p:nvPr/>
          </p:nvSpPr>
          <p:spPr bwMode="auto">
            <a:xfrm>
              <a:off x="4798934" y="5563742"/>
              <a:ext cx="717825" cy="388144"/>
            </a:xfrm>
            <a:custGeom>
              <a:avLst/>
              <a:gdLst>
                <a:gd name="T0" fmla="*/ 9979 w 1681716"/>
                <a:gd name="T1" fmla="*/ 0 h 871870"/>
                <a:gd name="T2" fmla="*/ 6116 w 1681716"/>
                <a:gd name="T3" fmla="*/ 16801 h 871870"/>
                <a:gd name="T4" fmla="*/ 4184 w 1681716"/>
                <a:gd name="T5" fmla="*/ 31500 h 871870"/>
                <a:gd name="T6" fmla="*/ 2254 w 1681716"/>
                <a:gd name="T7" fmla="*/ 46201 h 871870"/>
                <a:gd name="T8" fmla="*/ 321 w 1681716"/>
                <a:gd name="T9" fmla="*/ 60902 h 871870"/>
                <a:gd name="T10" fmla="*/ 321 w 1681716"/>
                <a:gd name="T11" fmla="*/ 71401 h 871870"/>
                <a:gd name="T12" fmla="*/ 321 w 1681716"/>
                <a:gd name="T13" fmla="*/ 81902 h 871870"/>
                <a:gd name="T14" fmla="*/ 321 w 1681716"/>
                <a:gd name="T15" fmla="*/ 88202 h 871870"/>
                <a:gd name="T16" fmla="*/ 321 w 1681716"/>
                <a:gd name="T17" fmla="*/ 100802 h 871870"/>
                <a:gd name="T18" fmla="*/ 2254 w 1681716"/>
                <a:gd name="T19" fmla="*/ 111303 h 871870"/>
                <a:gd name="T20" fmla="*/ 4184 w 1681716"/>
                <a:gd name="T21" fmla="*/ 121803 h 871870"/>
                <a:gd name="T22" fmla="*/ 4184 w 1681716"/>
                <a:gd name="T23" fmla="*/ 132303 h 871870"/>
                <a:gd name="T24" fmla="*/ 6116 w 1681716"/>
                <a:gd name="T25" fmla="*/ 142804 h 871870"/>
                <a:gd name="T26" fmla="*/ 8047 w 1681716"/>
                <a:gd name="T27" fmla="*/ 153303 h 871870"/>
                <a:gd name="T28" fmla="*/ 9979 w 1681716"/>
                <a:gd name="T29" fmla="*/ 163804 h 871870"/>
                <a:gd name="T30" fmla="*/ 13842 w 1681716"/>
                <a:gd name="T31" fmla="*/ 172204 h 871870"/>
                <a:gd name="T32" fmla="*/ 13842 w 1681716"/>
                <a:gd name="T33" fmla="*/ 172204 h 871870"/>
                <a:gd name="T34" fmla="*/ 305491 w 1681716"/>
                <a:gd name="T35" fmla="*/ 88202 h 87187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81716"/>
                <a:gd name="T55" fmla="*/ 0 h 871870"/>
                <a:gd name="T56" fmla="*/ 1681716 w 1681716"/>
                <a:gd name="T57" fmla="*/ 871870 h 87187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81716" h="871870">
                  <a:moveTo>
                    <a:pt x="54935" y="0"/>
                  </a:moveTo>
                  <a:cubicBezTo>
                    <a:pt x="46960" y="29240"/>
                    <a:pt x="38986" y="58480"/>
                    <a:pt x="33670" y="85061"/>
                  </a:cubicBezTo>
                  <a:cubicBezTo>
                    <a:pt x="28354" y="111643"/>
                    <a:pt x="23037" y="159489"/>
                    <a:pt x="23037" y="159489"/>
                  </a:cubicBezTo>
                  <a:lnTo>
                    <a:pt x="12405" y="233917"/>
                  </a:lnTo>
                  <a:cubicBezTo>
                    <a:pt x="8861" y="258726"/>
                    <a:pt x="3544" y="287080"/>
                    <a:pt x="1772" y="308345"/>
                  </a:cubicBezTo>
                  <a:cubicBezTo>
                    <a:pt x="0" y="329610"/>
                    <a:pt x="1772" y="361507"/>
                    <a:pt x="1772" y="361507"/>
                  </a:cubicBezTo>
                  <a:lnTo>
                    <a:pt x="1772" y="414670"/>
                  </a:lnTo>
                  <a:lnTo>
                    <a:pt x="1772" y="446568"/>
                  </a:lnTo>
                  <a:cubicBezTo>
                    <a:pt x="1772" y="462517"/>
                    <a:pt x="0" y="490870"/>
                    <a:pt x="1772" y="510363"/>
                  </a:cubicBezTo>
                  <a:cubicBezTo>
                    <a:pt x="3544" y="529856"/>
                    <a:pt x="12405" y="563526"/>
                    <a:pt x="12405" y="563526"/>
                  </a:cubicBezTo>
                  <a:cubicBezTo>
                    <a:pt x="15949" y="581247"/>
                    <a:pt x="21265" y="598968"/>
                    <a:pt x="23037" y="616689"/>
                  </a:cubicBezTo>
                  <a:cubicBezTo>
                    <a:pt x="24809" y="634410"/>
                    <a:pt x="21265" y="652131"/>
                    <a:pt x="23037" y="669852"/>
                  </a:cubicBezTo>
                  <a:cubicBezTo>
                    <a:pt x="24809" y="687573"/>
                    <a:pt x="33670" y="723014"/>
                    <a:pt x="33670" y="723014"/>
                  </a:cubicBezTo>
                  <a:lnTo>
                    <a:pt x="44303" y="776177"/>
                  </a:lnTo>
                  <a:cubicBezTo>
                    <a:pt x="47847" y="793898"/>
                    <a:pt x="49619" y="813391"/>
                    <a:pt x="54935" y="829340"/>
                  </a:cubicBezTo>
                  <a:cubicBezTo>
                    <a:pt x="60251" y="845289"/>
                    <a:pt x="76200" y="871870"/>
                    <a:pt x="76200" y="871870"/>
                  </a:cubicBezTo>
                  <a:lnTo>
                    <a:pt x="1681716" y="446568"/>
                  </a:ln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300" name="Freeform 6" descr="80%"/>
            <p:cNvSpPr>
              <a:spLocks/>
            </p:cNvSpPr>
            <p:nvPr/>
          </p:nvSpPr>
          <p:spPr bwMode="auto">
            <a:xfrm>
              <a:off x="4834860" y="5762409"/>
              <a:ext cx="680544" cy="563481"/>
            </a:xfrm>
            <a:custGeom>
              <a:avLst/>
              <a:gdLst>
                <a:gd name="T0" fmla="*/ 0 w 1594884"/>
                <a:gd name="T1" fmla="*/ 90654 h 1265274"/>
                <a:gd name="T2" fmla="*/ 9624 w 1594884"/>
                <a:gd name="T3" fmla="*/ 113843 h 1265274"/>
                <a:gd name="T4" fmla="*/ 13473 w 1594884"/>
                <a:gd name="T5" fmla="*/ 124385 h 1265274"/>
                <a:gd name="T6" fmla="*/ 19247 w 1594884"/>
                <a:gd name="T7" fmla="*/ 139142 h 1265274"/>
                <a:gd name="T8" fmla="*/ 25021 w 1594884"/>
                <a:gd name="T9" fmla="*/ 151792 h 1265274"/>
                <a:gd name="T10" fmla="*/ 32719 w 1594884"/>
                <a:gd name="T11" fmla="*/ 166548 h 1265274"/>
                <a:gd name="T12" fmla="*/ 40418 w 1594884"/>
                <a:gd name="T13" fmla="*/ 179197 h 1265274"/>
                <a:gd name="T14" fmla="*/ 50042 w 1594884"/>
                <a:gd name="T15" fmla="*/ 191847 h 1265274"/>
                <a:gd name="T16" fmla="*/ 59665 w 1594884"/>
                <a:gd name="T17" fmla="*/ 204497 h 1265274"/>
                <a:gd name="T18" fmla="*/ 69288 w 1594884"/>
                <a:gd name="T19" fmla="*/ 215037 h 1265274"/>
                <a:gd name="T20" fmla="*/ 78912 w 1594884"/>
                <a:gd name="T21" fmla="*/ 227687 h 1265274"/>
                <a:gd name="T22" fmla="*/ 88535 w 1594884"/>
                <a:gd name="T23" fmla="*/ 236120 h 1265274"/>
                <a:gd name="T24" fmla="*/ 96234 w 1594884"/>
                <a:gd name="T25" fmla="*/ 242444 h 1265274"/>
                <a:gd name="T26" fmla="*/ 105857 w 1594884"/>
                <a:gd name="T27" fmla="*/ 250877 h 1265274"/>
                <a:gd name="T28" fmla="*/ 105857 w 1594884"/>
                <a:gd name="T29" fmla="*/ 250877 h 1265274"/>
                <a:gd name="T30" fmla="*/ 288701 w 1594884"/>
                <a:gd name="T31" fmla="*/ 0 h 12652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594884"/>
                <a:gd name="T49" fmla="*/ 0 h 1265274"/>
                <a:gd name="T50" fmla="*/ 1594884 w 1594884"/>
                <a:gd name="T51" fmla="*/ 1265274 h 12652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594884" h="1265274">
                  <a:moveTo>
                    <a:pt x="0" y="457200"/>
                  </a:moveTo>
                  <a:cubicBezTo>
                    <a:pt x="20379" y="501502"/>
                    <a:pt x="40758" y="545805"/>
                    <a:pt x="53163" y="574158"/>
                  </a:cubicBezTo>
                  <a:cubicBezTo>
                    <a:pt x="65568" y="602511"/>
                    <a:pt x="65568" y="606056"/>
                    <a:pt x="74428" y="627321"/>
                  </a:cubicBezTo>
                  <a:cubicBezTo>
                    <a:pt x="83288" y="648586"/>
                    <a:pt x="95693" y="678712"/>
                    <a:pt x="106326" y="701749"/>
                  </a:cubicBezTo>
                  <a:cubicBezTo>
                    <a:pt x="116959" y="724786"/>
                    <a:pt x="125818" y="742507"/>
                    <a:pt x="138223" y="765544"/>
                  </a:cubicBezTo>
                  <a:cubicBezTo>
                    <a:pt x="150628" y="788581"/>
                    <a:pt x="166577" y="816935"/>
                    <a:pt x="180754" y="839972"/>
                  </a:cubicBezTo>
                  <a:cubicBezTo>
                    <a:pt x="194931" y="863009"/>
                    <a:pt x="207335" y="882502"/>
                    <a:pt x="223284" y="903767"/>
                  </a:cubicBezTo>
                  <a:cubicBezTo>
                    <a:pt x="239233" y="925032"/>
                    <a:pt x="276447" y="967563"/>
                    <a:pt x="276447" y="967563"/>
                  </a:cubicBezTo>
                  <a:cubicBezTo>
                    <a:pt x="294168" y="988828"/>
                    <a:pt x="311889" y="1011865"/>
                    <a:pt x="329610" y="1031358"/>
                  </a:cubicBezTo>
                  <a:cubicBezTo>
                    <a:pt x="347331" y="1050851"/>
                    <a:pt x="365051" y="1065028"/>
                    <a:pt x="382772" y="1084521"/>
                  </a:cubicBezTo>
                  <a:cubicBezTo>
                    <a:pt x="400493" y="1104014"/>
                    <a:pt x="418214" y="1130595"/>
                    <a:pt x="435935" y="1148316"/>
                  </a:cubicBezTo>
                  <a:cubicBezTo>
                    <a:pt x="453656" y="1166037"/>
                    <a:pt x="473149" y="1178441"/>
                    <a:pt x="489098" y="1190846"/>
                  </a:cubicBezTo>
                  <a:cubicBezTo>
                    <a:pt x="505047" y="1203251"/>
                    <a:pt x="515679" y="1210339"/>
                    <a:pt x="531628" y="1222744"/>
                  </a:cubicBezTo>
                  <a:cubicBezTo>
                    <a:pt x="547577" y="1235149"/>
                    <a:pt x="584791" y="1265274"/>
                    <a:pt x="584791" y="1265274"/>
                  </a:cubicBezTo>
                  <a:lnTo>
                    <a:pt x="1594884" y="0"/>
                  </a:ln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301" name="Freeform 7" descr="80%"/>
            <p:cNvSpPr>
              <a:spLocks/>
            </p:cNvSpPr>
            <p:nvPr/>
          </p:nvSpPr>
          <p:spPr bwMode="auto">
            <a:xfrm>
              <a:off x="5085658" y="5762409"/>
              <a:ext cx="431101" cy="721143"/>
            </a:xfrm>
            <a:custGeom>
              <a:avLst/>
              <a:gdLst>
                <a:gd name="T0" fmla="*/ 0 w 1010093"/>
                <a:gd name="T1" fmla="*/ 257491 h 1617921"/>
                <a:gd name="T2" fmla="*/ 17362 w 1010093"/>
                <a:gd name="T3" fmla="*/ 268130 h 1617921"/>
                <a:gd name="T4" fmla="*/ 30866 w 1010093"/>
                <a:gd name="T5" fmla="*/ 276642 h 1617921"/>
                <a:gd name="T6" fmla="*/ 48229 w 1010093"/>
                <a:gd name="T7" fmla="*/ 287283 h 1617921"/>
                <a:gd name="T8" fmla="*/ 65590 w 1010093"/>
                <a:gd name="T9" fmla="*/ 297923 h 1617921"/>
                <a:gd name="T10" fmla="*/ 81023 w 1010093"/>
                <a:gd name="T11" fmla="*/ 302178 h 1617921"/>
                <a:gd name="T12" fmla="*/ 90669 w 1010093"/>
                <a:gd name="T13" fmla="*/ 306435 h 1617921"/>
                <a:gd name="T14" fmla="*/ 108031 w 1010093"/>
                <a:gd name="T15" fmla="*/ 312818 h 1617921"/>
                <a:gd name="T16" fmla="*/ 129251 w 1010093"/>
                <a:gd name="T17" fmla="*/ 317075 h 1617921"/>
                <a:gd name="T18" fmla="*/ 144684 w 1010093"/>
                <a:gd name="T19" fmla="*/ 321330 h 1617921"/>
                <a:gd name="T20" fmla="*/ 156258 w 1010093"/>
                <a:gd name="T21" fmla="*/ 323459 h 1617921"/>
                <a:gd name="T22" fmla="*/ 169763 w 1010093"/>
                <a:gd name="T23" fmla="*/ 323459 h 1617921"/>
                <a:gd name="T24" fmla="*/ 169763 w 1010093"/>
                <a:gd name="T25" fmla="*/ 323459 h 1617921"/>
                <a:gd name="T26" fmla="*/ 183266 w 1010093"/>
                <a:gd name="T27" fmla="*/ 0 h 1617921"/>
                <a:gd name="T28" fmla="*/ 183266 w 1010093"/>
                <a:gd name="T29" fmla="*/ 0 h 161792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0093"/>
                <a:gd name="T46" fmla="*/ 0 h 1617921"/>
                <a:gd name="T47" fmla="*/ 1010093 w 1010093"/>
                <a:gd name="T48" fmla="*/ 1617921 h 161792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0093" h="1617921">
                  <a:moveTo>
                    <a:pt x="0" y="1286539"/>
                  </a:moveTo>
                  <a:lnTo>
                    <a:pt x="95693" y="1339702"/>
                  </a:lnTo>
                  <a:lnTo>
                    <a:pt x="170121" y="1382232"/>
                  </a:lnTo>
                  <a:lnTo>
                    <a:pt x="265814" y="1435395"/>
                  </a:lnTo>
                  <a:cubicBezTo>
                    <a:pt x="297712" y="1453116"/>
                    <a:pt x="331381" y="1476153"/>
                    <a:pt x="361507" y="1488558"/>
                  </a:cubicBezTo>
                  <a:cubicBezTo>
                    <a:pt x="391633" y="1500963"/>
                    <a:pt x="423531" y="1502735"/>
                    <a:pt x="446568" y="1509823"/>
                  </a:cubicBezTo>
                  <a:cubicBezTo>
                    <a:pt x="469605" y="1516911"/>
                    <a:pt x="474922" y="1522228"/>
                    <a:pt x="499731" y="1531088"/>
                  </a:cubicBezTo>
                  <a:cubicBezTo>
                    <a:pt x="524540" y="1539949"/>
                    <a:pt x="559982" y="1554126"/>
                    <a:pt x="595424" y="1562986"/>
                  </a:cubicBezTo>
                  <a:cubicBezTo>
                    <a:pt x="630866" y="1571846"/>
                    <a:pt x="678712" y="1577163"/>
                    <a:pt x="712382" y="1584251"/>
                  </a:cubicBezTo>
                  <a:cubicBezTo>
                    <a:pt x="746052" y="1591339"/>
                    <a:pt x="772633" y="1600200"/>
                    <a:pt x="797442" y="1605516"/>
                  </a:cubicBezTo>
                  <a:cubicBezTo>
                    <a:pt x="822251" y="1610832"/>
                    <a:pt x="838201" y="1614377"/>
                    <a:pt x="861238" y="1616149"/>
                  </a:cubicBezTo>
                  <a:cubicBezTo>
                    <a:pt x="884275" y="1617921"/>
                    <a:pt x="935666" y="1616149"/>
                    <a:pt x="935666" y="1616149"/>
                  </a:cubicBezTo>
                  <a:lnTo>
                    <a:pt x="1010093" y="0"/>
                  </a:ln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137" name="Straight Connector 136"/>
            <p:cNvCxnSpPr/>
            <p:nvPr/>
          </p:nvCxnSpPr>
          <p:spPr>
            <a:xfrm rot="5400000">
              <a:off x="4943085" y="5307813"/>
              <a:ext cx="1172661" cy="885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03" name="Freeform 9" descr="80%"/>
            <p:cNvSpPr>
              <a:spLocks/>
            </p:cNvSpPr>
            <p:nvPr/>
          </p:nvSpPr>
          <p:spPr bwMode="auto">
            <a:xfrm>
              <a:off x="5494390" y="5753219"/>
              <a:ext cx="462960" cy="734575"/>
            </a:xfrm>
            <a:custGeom>
              <a:avLst/>
              <a:gdLst>
                <a:gd name="T0" fmla="*/ 0 w 1084521"/>
                <a:gd name="T1" fmla="*/ 325993 h 1649818"/>
                <a:gd name="T2" fmla="*/ 19334 w 1084521"/>
                <a:gd name="T3" fmla="*/ 325993 h 1649818"/>
                <a:gd name="T4" fmla="*/ 40601 w 1084521"/>
                <a:gd name="T5" fmla="*/ 323890 h 1649818"/>
                <a:gd name="T6" fmla="*/ 69602 w 1084521"/>
                <a:gd name="T7" fmla="*/ 319684 h 1649818"/>
                <a:gd name="T8" fmla="*/ 87002 w 1084521"/>
                <a:gd name="T9" fmla="*/ 315477 h 1649818"/>
                <a:gd name="T10" fmla="*/ 108269 w 1084521"/>
                <a:gd name="T11" fmla="*/ 309168 h 1649818"/>
                <a:gd name="T12" fmla="*/ 125670 w 1084521"/>
                <a:gd name="T13" fmla="*/ 304962 h 1649818"/>
                <a:gd name="T14" fmla="*/ 135337 w 1084521"/>
                <a:gd name="T15" fmla="*/ 300755 h 1649818"/>
                <a:gd name="T16" fmla="*/ 146937 w 1084521"/>
                <a:gd name="T17" fmla="*/ 294446 h 1649818"/>
                <a:gd name="T18" fmla="*/ 158538 w 1084521"/>
                <a:gd name="T19" fmla="*/ 286033 h 1649818"/>
                <a:gd name="T20" fmla="*/ 172071 w 1084521"/>
                <a:gd name="T21" fmla="*/ 279723 h 1649818"/>
                <a:gd name="T22" fmla="*/ 179805 w 1084521"/>
                <a:gd name="T23" fmla="*/ 275517 h 1649818"/>
                <a:gd name="T24" fmla="*/ 185604 w 1084521"/>
                <a:gd name="T25" fmla="*/ 271311 h 1649818"/>
                <a:gd name="T26" fmla="*/ 197205 w 1084521"/>
                <a:gd name="T27" fmla="*/ 262898 h 1649818"/>
                <a:gd name="T28" fmla="*/ 197205 w 1084521"/>
                <a:gd name="T29" fmla="*/ 262898 h 1649818"/>
                <a:gd name="T30" fmla="*/ 11600 w 1084521"/>
                <a:gd name="T31" fmla="*/ 0 h 1649818"/>
                <a:gd name="T32" fmla="*/ 11600 w 1084521"/>
                <a:gd name="T33" fmla="*/ 0 h 16498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84521"/>
                <a:gd name="T52" fmla="*/ 0 h 1649818"/>
                <a:gd name="T53" fmla="*/ 1084521 w 1084521"/>
                <a:gd name="T54" fmla="*/ 1649818 h 16498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84521" h="1649818">
                  <a:moveTo>
                    <a:pt x="0" y="1648046"/>
                  </a:moveTo>
                  <a:cubicBezTo>
                    <a:pt x="34555" y="1648932"/>
                    <a:pt x="69111" y="1649818"/>
                    <a:pt x="106325" y="1648046"/>
                  </a:cubicBezTo>
                  <a:cubicBezTo>
                    <a:pt x="143539" y="1646274"/>
                    <a:pt x="177209" y="1642730"/>
                    <a:pt x="223283" y="1637414"/>
                  </a:cubicBezTo>
                  <a:cubicBezTo>
                    <a:pt x="269358" y="1632098"/>
                    <a:pt x="340242" y="1623238"/>
                    <a:pt x="382772" y="1616149"/>
                  </a:cubicBezTo>
                  <a:cubicBezTo>
                    <a:pt x="425302" y="1609060"/>
                    <a:pt x="443023" y="1603743"/>
                    <a:pt x="478465" y="1594883"/>
                  </a:cubicBezTo>
                  <a:cubicBezTo>
                    <a:pt x="513907" y="1586023"/>
                    <a:pt x="559981" y="1571846"/>
                    <a:pt x="595423" y="1562986"/>
                  </a:cubicBezTo>
                  <a:cubicBezTo>
                    <a:pt x="630865" y="1554126"/>
                    <a:pt x="666307" y="1548809"/>
                    <a:pt x="691116" y="1541721"/>
                  </a:cubicBezTo>
                  <a:cubicBezTo>
                    <a:pt x="715925" y="1534633"/>
                    <a:pt x="724786" y="1529316"/>
                    <a:pt x="744279" y="1520456"/>
                  </a:cubicBezTo>
                  <a:cubicBezTo>
                    <a:pt x="763772" y="1511596"/>
                    <a:pt x="786809" y="1500963"/>
                    <a:pt x="808074" y="1488558"/>
                  </a:cubicBezTo>
                  <a:cubicBezTo>
                    <a:pt x="829339" y="1476153"/>
                    <a:pt x="848832" y="1458433"/>
                    <a:pt x="871869" y="1446028"/>
                  </a:cubicBezTo>
                  <a:cubicBezTo>
                    <a:pt x="894906" y="1433623"/>
                    <a:pt x="926804" y="1422990"/>
                    <a:pt x="946297" y="1414130"/>
                  </a:cubicBezTo>
                  <a:cubicBezTo>
                    <a:pt x="965790" y="1405270"/>
                    <a:pt x="976423" y="1399953"/>
                    <a:pt x="988828" y="1392865"/>
                  </a:cubicBezTo>
                  <a:cubicBezTo>
                    <a:pt x="1001233" y="1385777"/>
                    <a:pt x="1020725" y="1371600"/>
                    <a:pt x="1020725" y="1371600"/>
                  </a:cubicBezTo>
                  <a:lnTo>
                    <a:pt x="1084521" y="1329070"/>
                  </a:lnTo>
                  <a:lnTo>
                    <a:pt x="63795" y="0"/>
                  </a:ln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>
            <a:xfrm rot="16320000" flipH="1">
              <a:off x="4787572" y="5753889"/>
              <a:ext cx="146781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05" name="Freeform 11" descr="80%"/>
            <p:cNvSpPr>
              <a:spLocks/>
            </p:cNvSpPr>
            <p:nvPr/>
          </p:nvSpPr>
          <p:spPr bwMode="auto">
            <a:xfrm>
              <a:off x="5396105" y="5713626"/>
              <a:ext cx="838479" cy="627111"/>
            </a:xfrm>
            <a:custGeom>
              <a:avLst/>
              <a:gdLst>
                <a:gd name="T0" fmla="*/ 243951 w 1963480"/>
                <a:gd name="T1" fmla="*/ 281420 h 1407042"/>
                <a:gd name="T2" fmla="*/ 255598 w 1963480"/>
                <a:gd name="T3" fmla="*/ 268660 h 1407042"/>
                <a:gd name="T4" fmla="*/ 265304 w 1963480"/>
                <a:gd name="T5" fmla="*/ 262280 h 1407042"/>
                <a:gd name="T6" fmla="*/ 275010 w 1963480"/>
                <a:gd name="T7" fmla="*/ 251647 h 1407042"/>
                <a:gd name="T8" fmla="*/ 286658 w 1963480"/>
                <a:gd name="T9" fmla="*/ 243141 h 1407042"/>
                <a:gd name="T10" fmla="*/ 292482 w 1963480"/>
                <a:gd name="T11" fmla="*/ 232508 h 1407042"/>
                <a:gd name="T12" fmla="*/ 302188 w 1963480"/>
                <a:gd name="T13" fmla="*/ 221875 h 1407042"/>
                <a:gd name="T14" fmla="*/ 309953 w 1963480"/>
                <a:gd name="T15" fmla="*/ 211242 h 1407042"/>
                <a:gd name="T16" fmla="*/ 317718 w 1963480"/>
                <a:gd name="T17" fmla="*/ 198482 h 1407042"/>
                <a:gd name="T18" fmla="*/ 323541 w 1963480"/>
                <a:gd name="T19" fmla="*/ 189976 h 1407042"/>
                <a:gd name="T20" fmla="*/ 329365 w 1963480"/>
                <a:gd name="T21" fmla="*/ 179343 h 1407042"/>
                <a:gd name="T22" fmla="*/ 335189 w 1963480"/>
                <a:gd name="T23" fmla="*/ 168710 h 1407042"/>
                <a:gd name="T24" fmla="*/ 339071 w 1963480"/>
                <a:gd name="T25" fmla="*/ 160204 h 1407042"/>
                <a:gd name="T26" fmla="*/ 342954 w 1963480"/>
                <a:gd name="T27" fmla="*/ 151697 h 1407042"/>
                <a:gd name="T28" fmla="*/ 348778 w 1963480"/>
                <a:gd name="T29" fmla="*/ 138938 h 1407042"/>
                <a:gd name="T30" fmla="*/ 352660 w 1963480"/>
                <a:gd name="T31" fmla="*/ 128304 h 1407042"/>
                <a:gd name="T32" fmla="*/ 354601 w 1963480"/>
                <a:gd name="T33" fmla="*/ 124052 h 1407042"/>
                <a:gd name="T34" fmla="*/ 358484 w 1963480"/>
                <a:gd name="T35" fmla="*/ 111292 h 1407042"/>
                <a:gd name="T36" fmla="*/ 358484 w 1963480"/>
                <a:gd name="T37" fmla="*/ 111292 h 1407042"/>
                <a:gd name="T38" fmla="*/ 51766 w 1963480"/>
                <a:gd name="T39" fmla="*/ 15595 h 1407042"/>
                <a:gd name="T40" fmla="*/ 47884 w 1963480"/>
                <a:gd name="T41" fmla="*/ 17722 h 14070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63480"/>
                <a:gd name="T64" fmla="*/ 0 h 1407042"/>
                <a:gd name="T65" fmla="*/ 1963480 w 1963480"/>
                <a:gd name="T66" fmla="*/ 1407042 h 14070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63480" h="1407042">
                  <a:moveTo>
                    <a:pt x="1336159" y="1407042"/>
                  </a:moveTo>
                  <a:cubicBezTo>
                    <a:pt x="1358310" y="1383119"/>
                    <a:pt x="1380461" y="1359196"/>
                    <a:pt x="1399954" y="1343247"/>
                  </a:cubicBezTo>
                  <a:cubicBezTo>
                    <a:pt x="1419447" y="1327298"/>
                    <a:pt x="1435396" y="1325526"/>
                    <a:pt x="1453117" y="1311349"/>
                  </a:cubicBezTo>
                  <a:cubicBezTo>
                    <a:pt x="1470838" y="1297172"/>
                    <a:pt x="1486787" y="1274135"/>
                    <a:pt x="1506280" y="1258186"/>
                  </a:cubicBezTo>
                  <a:cubicBezTo>
                    <a:pt x="1525773" y="1242237"/>
                    <a:pt x="1554126" y="1231605"/>
                    <a:pt x="1570075" y="1215656"/>
                  </a:cubicBezTo>
                  <a:cubicBezTo>
                    <a:pt x="1586024" y="1199707"/>
                    <a:pt x="1587796" y="1180214"/>
                    <a:pt x="1601973" y="1162493"/>
                  </a:cubicBezTo>
                  <a:cubicBezTo>
                    <a:pt x="1616150" y="1144772"/>
                    <a:pt x="1639186" y="1127051"/>
                    <a:pt x="1655135" y="1109330"/>
                  </a:cubicBezTo>
                  <a:cubicBezTo>
                    <a:pt x="1671084" y="1091609"/>
                    <a:pt x="1683489" y="1075661"/>
                    <a:pt x="1697666" y="1056168"/>
                  </a:cubicBezTo>
                  <a:cubicBezTo>
                    <a:pt x="1711843" y="1036675"/>
                    <a:pt x="1727791" y="1010093"/>
                    <a:pt x="1740196" y="992372"/>
                  </a:cubicBezTo>
                  <a:cubicBezTo>
                    <a:pt x="1752601" y="974651"/>
                    <a:pt x="1761462" y="965791"/>
                    <a:pt x="1772094" y="949842"/>
                  </a:cubicBezTo>
                  <a:cubicBezTo>
                    <a:pt x="1782726" y="933893"/>
                    <a:pt x="1803991" y="896679"/>
                    <a:pt x="1803991" y="896679"/>
                  </a:cubicBezTo>
                  <a:cubicBezTo>
                    <a:pt x="1814623" y="878958"/>
                    <a:pt x="1827029" y="859465"/>
                    <a:pt x="1835889" y="843516"/>
                  </a:cubicBezTo>
                  <a:cubicBezTo>
                    <a:pt x="1844749" y="827567"/>
                    <a:pt x="1857154" y="800986"/>
                    <a:pt x="1857154" y="800986"/>
                  </a:cubicBezTo>
                  <a:lnTo>
                    <a:pt x="1878419" y="758456"/>
                  </a:lnTo>
                  <a:cubicBezTo>
                    <a:pt x="1887279" y="740735"/>
                    <a:pt x="1901457" y="714154"/>
                    <a:pt x="1910317" y="694661"/>
                  </a:cubicBezTo>
                  <a:cubicBezTo>
                    <a:pt x="1919177" y="675168"/>
                    <a:pt x="1926266" y="653903"/>
                    <a:pt x="1931582" y="641498"/>
                  </a:cubicBezTo>
                  <a:cubicBezTo>
                    <a:pt x="1936898" y="629093"/>
                    <a:pt x="1936899" y="634410"/>
                    <a:pt x="1942215" y="620233"/>
                  </a:cubicBezTo>
                  <a:cubicBezTo>
                    <a:pt x="1947531" y="606056"/>
                    <a:pt x="1963480" y="556437"/>
                    <a:pt x="1963480" y="556437"/>
                  </a:cubicBezTo>
                  <a:lnTo>
                    <a:pt x="283535" y="77972"/>
                  </a:lnTo>
                  <a:cubicBezTo>
                    <a:pt x="0" y="0"/>
                    <a:pt x="131135" y="44302"/>
                    <a:pt x="262270" y="88605"/>
                  </a:cubicBez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141" name="Straight Connector 140"/>
            <p:cNvCxnSpPr/>
            <p:nvPr/>
          </p:nvCxnSpPr>
          <p:spPr>
            <a:xfrm rot="16200000" flipH="1">
              <a:off x="4947050" y="5326064"/>
              <a:ext cx="1158380" cy="87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07" name="Freeform 13" descr="80%"/>
            <p:cNvSpPr>
              <a:spLocks/>
            </p:cNvSpPr>
            <p:nvPr/>
          </p:nvSpPr>
          <p:spPr bwMode="auto">
            <a:xfrm>
              <a:off x="5516759" y="5535462"/>
              <a:ext cx="745616" cy="416424"/>
            </a:xfrm>
            <a:custGeom>
              <a:avLst/>
              <a:gdLst>
                <a:gd name="T0" fmla="*/ 305756 w 1745512"/>
                <a:gd name="T1" fmla="*/ 0 h 935665"/>
                <a:gd name="T2" fmla="*/ 313546 w 1745512"/>
                <a:gd name="T3" fmla="*/ 20934 h 935665"/>
                <a:gd name="T4" fmla="*/ 315493 w 1745512"/>
                <a:gd name="T5" fmla="*/ 33494 h 935665"/>
                <a:gd name="T6" fmla="*/ 317441 w 1745512"/>
                <a:gd name="T7" fmla="*/ 46054 h 935665"/>
                <a:gd name="T8" fmla="*/ 317441 w 1745512"/>
                <a:gd name="T9" fmla="*/ 62802 h 935665"/>
                <a:gd name="T10" fmla="*/ 319388 w 1745512"/>
                <a:gd name="T11" fmla="*/ 79548 h 935665"/>
                <a:gd name="T12" fmla="*/ 319388 w 1745512"/>
                <a:gd name="T13" fmla="*/ 98388 h 935665"/>
                <a:gd name="T14" fmla="*/ 319388 w 1745512"/>
                <a:gd name="T15" fmla="*/ 113042 h 935665"/>
                <a:gd name="T16" fmla="*/ 319388 w 1745512"/>
                <a:gd name="T17" fmla="*/ 123509 h 935665"/>
                <a:gd name="T18" fmla="*/ 317441 w 1745512"/>
                <a:gd name="T19" fmla="*/ 131882 h 935665"/>
                <a:gd name="T20" fmla="*/ 317441 w 1745512"/>
                <a:gd name="T21" fmla="*/ 146536 h 935665"/>
                <a:gd name="T22" fmla="*/ 313546 w 1745512"/>
                <a:gd name="T23" fmla="*/ 159096 h 935665"/>
                <a:gd name="T24" fmla="*/ 313546 w 1745512"/>
                <a:gd name="T25" fmla="*/ 169563 h 935665"/>
                <a:gd name="T26" fmla="*/ 309651 w 1745512"/>
                <a:gd name="T27" fmla="*/ 175843 h 935665"/>
                <a:gd name="T28" fmla="*/ 309651 w 1745512"/>
                <a:gd name="T29" fmla="*/ 184217 h 935665"/>
                <a:gd name="T30" fmla="*/ 309651 w 1745512"/>
                <a:gd name="T31" fmla="*/ 184217 h 935665"/>
                <a:gd name="T32" fmla="*/ 0 w 1745512"/>
                <a:gd name="T33" fmla="*/ 98388 h 9356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45512"/>
                <a:gd name="T52" fmla="*/ 0 h 935665"/>
                <a:gd name="T53" fmla="*/ 1745512 w 1745512"/>
                <a:gd name="T54" fmla="*/ 935665 h 9356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45512" h="935665">
                  <a:moveTo>
                    <a:pt x="1669312" y="0"/>
                  </a:moveTo>
                  <a:cubicBezTo>
                    <a:pt x="1686147" y="38986"/>
                    <a:pt x="1702982" y="77973"/>
                    <a:pt x="1711842" y="106326"/>
                  </a:cubicBezTo>
                  <a:cubicBezTo>
                    <a:pt x="1720703" y="134680"/>
                    <a:pt x="1722475" y="170121"/>
                    <a:pt x="1722475" y="170121"/>
                  </a:cubicBezTo>
                  <a:cubicBezTo>
                    <a:pt x="1726019" y="191386"/>
                    <a:pt x="1731335" y="209107"/>
                    <a:pt x="1733107" y="233916"/>
                  </a:cubicBezTo>
                  <a:cubicBezTo>
                    <a:pt x="1734879" y="258725"/>
                    <a:pt x="1731335" y="290624"/>
                    <a:pt x="1733107" y="318977"/>
                  </a:cubicBezTo>
                  <a:cubicBezTo>
                    <a:pt x="1734879" y="347330"/>
                    <a:pt x="1741968" y="373912"/>
                    <a:pt x="1743740" y="404037"/>
                  </a:cubicBezTo>
                  <a:cubicBezTo>
                    <a:pt x="1745512" y="434163"/>
                    <a:pt x="1743740" y="499730"/>
                    <a:pt x="1743740" y="499730"/>
                  </a:cubicBezTo>
                  <a:lnTo>
                    <a:pt x="1743740" y="574158"/>
                  </a:lnTo>
                  <a:cubicBezTo>
                    <a:pt x="1743740" y="595423"/>
                    <a:pt x="1745512" y="611372"/>
                    <a:pt x="1743740" y="627321"/>
                  </a:cubicBezTo>
                  <a:cubicBezTo>
                    <a:pt x="1741968" y="643270"/>
                    <a:pt x="1734879" y="650358"/>
                    <a:pt x="1733107" y="669851"/>
                  </a:cubicBezTo>
                  <a:cubicBezTo>
                    <a:pt x="1731335" y="689344"/>
                    <a:pt x="1736651" y="721242"/>
                    <a:pt x="1733107" y="744279"/>
                  </a:cubicBezTo>
                  <a:cubicBezTo>
                    <a:pt x="1729563" y="767316"/>
                    <a:pt x="1715386" y="788582"/>
                    <a:pt x="1711842" y="808075"/>
                  </a:cubicBezTo>
                  <a:cubicBezTo>
                    <a:pt x="1708298" y="827568"/>
                    <a:pt x="1715386" y="847060"/>
                    <a:pt x="1711842" y="861237"/>
                  </a:cubicBezTo>
                  <a:cubicBezTo>
                    <a:pt x="1708298" y="875414"/>
                    <a:pt x="1694121" y="880730"/>
                    <a:pt x="1690577" y="893135"/>
                  </a:cubicBezTo>
                  <a:cubicBezTo>
                    <a:pt x="1687033" y="905540"/>
                    <a:pt x="1690577" y="935665"/>
                    <a:pt x="1690577" y="935665"/>
                  </a:cubicBezTo>
                  <a:lnTo>
                    <a:pt x="0" y="499730"/>
                  </a:lnTo>
                </a:path>
              </a:pathLst>
            </a:custGeom>
            <a:pattFill prst="pct80">
              <a:fgClr>
                <a:srgbClr val="FF0000"/>
              </a:fgClr>
              <a:bgClr>
                <a:srgbClr val="FFFFFF"/>
              </a:bgClr>
            </a:pattFill>
            <a:ln w="9525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143" name="Straight Connector 142"/>
            <p:cNvCxnSpPr/>
            <p:nvPr/>
          </p:nvCxnSpPr>
          <p:spPr>
            <a:xfrm>
              <a:off x="4819820" y="5559503"/>
              <a:ext cx="1428713" cy="403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20640000" flipH="1">
              <a:off x="4792834" y="5754682"/>
              <a:ext cx="14572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Oval 144"/>
            <p:cNvSpPr/>
            <p:nvPr/>
          </p:nvSpPr>
          <p:spPr>
            <a:xfrm>
              <a:off x="4802359" y="5018397"/>
              <a:ext cx="1462049" cy="146781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5207160" y="5356390"/>
              <a:ext cx="390515" cy="334820"/>
            </a:xfrm>
            <a:custGeom>
              <a:avLst/>
              <a:gdLst>
                <a:gd name="connsiteX0" fmla="*/ 0 w 914400"/>
                <a:gd name="connsiteY0" fmla="*/ 0 h 754911"/>
                <a:gd name="connsiteX1" fmla="*/ 914400 w 914400"/>
                <a:gd name="connsiteY1" fmla="*/ 0 h 754911"/>
                <a:gd name="connsiteX2" fmla="*/ 914400 w 914400"/>
                <a:gd name="connsiteY2" fmla="*/ 0 h 754911"/>
                <a:gd name="connsiteX3" fmla="*/ 457200 w 914400"/>
                <a:gd name="connsiteY3" fmla="*/ 754911 h 754911"/>
                <a:gd name="connsiteX4" fmla="*/ 457200 w 914400"/>
                <a:gd name="connsiteY4" fmla="*/ 754911 h 754911"/>
                <a:gd name="connsiteX5" fmla="*/ 457200 w 914400"/>
                <a:gd name="connsiteY5" fmla="*/ 754911 h 754911"/>
                <a:gd name="connsiteX6" fmla="*/ 0 w 914400"/>
                <a:gd name="connsiteY6" fmla="*/ 0 h 75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" h="754911">
                  <a:moveTo>
                    <a:pt x="0" y="0"/>
                  </a:moveTo>
                  <a:lnTo>
                    <a:pt x="914400" y="0"/>
                  </a:lnTo>
                  <a:lnTo>
                    <a:pt x="914400" y="0"/>
                  </a:lnTo>
                  <a:lnTo>
                    <a:pt x="457200" y="754911"/>
                  </a:lnTo>
                  <a:lnTo>
                    <a:pt x="457200" y="754911"/>
                  </a:lnTo>
                  <a:lnTo>
                    <a:pt x="457200" y="754911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48" name="TextBox 57"/>
          <p:cNvSpPr txBox="1">
            <a:spLocks noChangeArrowheads="1"/>
          </p:cNvSpPr>
          <p:nvPr/>
        </p:nvSpPr>
        <p:spPr bwMode="auto">
          <a:xfrm>
            <a:off x="715963" y="4330700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cxnSp>
        <p:nvCxnSpPr>
          <p:cNvPr id="149" name="Straight Connector 148"/>
          <p:cNvCxnSpPr/>
          <p:nvPr/>
        </p:nvCxnSpPr>
        <p:spPr>
          <a:xfrm>
            <a:off x="730250" y="4749800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59"/>
          <p:cNvSpPr txBox="1">
            <a:spLocks noChangeArrowheads="1"/>
          </p:cNvSpPr>
          <p:nvPr/>
        </p:nvSpPr>
        <p:spPr bwMode="auto">
          <a:xfrm>
            <a:off x="596900" y="4649788"/>
            <a:ext cx="766763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  <p:sp>
        <p:nvSpPr>
          <p:cNvPr id="151" name="Freeform 150"/>
          <p:cNvSpPr/>
          <p:nvPr/>
        </p:nvSpPr>
        <p:spPr>
          <a:xfrm>
            <a:off x="2620963" y="5132388"/>
            <a:ext cx="444500" cy="728662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2" name="Freeform 151"/>
          <p:cNvSpPr/>
          <p:nvPr/>
        </p:nvSpPr>
        <p:spPr>
          <a:xfrm rot="2242269">
            <a:off x="2776538" y="5335588"/>
            <a:ext cx="479425" cy="765175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" name="Freeform 3" descr="80%"/>
          <p:cNvSpPr>
            <a:spLocks/>
          </p:cNvSpPr>
          <p:nvPr/>
        </p:nvSpPr>
        <p:spPr bwMode="auto">
          <a:xfrm>
            <a:off x="1922463" y="5280025"/>
            <a:ext cx="700087" cy="590550"/>
          </a:xfrm>
          <a:custGeom>
            <a:avLst/>
            <a:gdLst>
              <a:gd name="T0" fmla="*/ 117898 w 1637414"/>
              <a:gd name="T1" fmla="*/ 0 h 1329070"/>
              <a:gd name="T2" fmla="*/ 100504 w 1637414"/>
              <a:gd name="T3" fmla="*/ 14691 h 1329070"/>
              <a:gd name="T4" fmla="*/ 94705 w 1637414"/>
              <a:gd name="T5" fmla="*/ 20987 h 1329070"/>
              <a:gd name="T6" fmla="*/ 88907 w 1637414"/>
              <a:gd name="T7" fmla="*/ 27284 h 1329070"/>
              <a:gd name="T8" fmla="*/ 83108 w 1637414"/>
              <a:gd name="T9" fmla="*/ 31481 h 1329070"/>
              <a:gd name="T10" fmla="*/ 79243 w 1637414"/>
              <a:gd name="T11" fmla="*/ 35680 h 1329070"/>
              <a:gd name="T12" fmla="*/ 73445 w 1637414"/>
              <a:gd name="T13" fmla="*/ 41976 h 1329070"/>
              <a:gd name="T14" fmla="*/ 67647 w 1637414"/>
              <a:gd name="T15" fmla="*/ 48272 h 1329070"/>
              <a:gd name="T16" fmla="*/ 63781 w 1637414"/>
              <a:gd name="T17" fmla="*/ 54569 h 1329070"/>
              <a:gd name="T18" fmla="*/ 59916 w 1637414"/>
              <a:gd name="T19" fmla="*/ 58767 h 1329070"/>
              <a:gd name="T20" fmla="*/ 54118 w 1637414"/>
              <a:gd name="T21" fmla="*/ 67161 h 1329070"/>
              <a:gd name="T22" fmla="*/ 48319 w 1637414"/>
              <a:gd name="T23" fmla="*/ 71359 h 1329070"/>
              <a:gd name="T24" fmla="*/ 42521 w 1637414"/>
              <a:gd name="T25" fmla="*/ 81852 h 1329070"/>
              <a:gd name="T26" fmla="*/ 38655 w 1637414"/>
              <a:gd name="T27" fmla="*/ 90248 h 1329070"/>
              <a:gd name="T28" fmla="*/ 32857 w 1637414"/>
              <a:gd name="T29" fmla="*/ 96544 h 1329070"/>
              <a:gd name="T30" fmla="*/ 30924 w 1637414"/>
              <a:gd name="T31" fmla="*/ 102841 h 1329070"/>
              <a:gd name="T32" fmla="*/ 25126 w 1637414"/>
              <a:gd name="T33" fmla="*/ 113334 h 1329070"/>
              <a:gd name="T34" fmla="*/ 19327 w 1637414"/>
              <a:gd name="T35" fmla="*/ 121730 h 1329070"/>
              <a:gd name="T36" fmla="*/ 15463 w 1637414"/>
              <a:gd name="T37" fmla="*/ 130124 h 1329070"/>
              <a:gd name="T38" fmla="*/ 13529 w 1637414"/>
              <a:gd name="T39" fmla="*/ 138520 h 1329070"/>
              <a:gd name="T40" fmla="*/ 7732 w 1637414"/>
              <a:gd name="T41" fmla="*/ 149013 h 1329070"/>
              <a:gd name="T42" fmla="*/ 5798 w 1637414"/>
              <a:gd name="T43" fmla="*/ 155310 h 1329070"/>
              <a:gd name="T44" fmla="*/ 3866 w 1637414"/>
              <a:gd name="T45" fmla="*/ 163705 h 1329070"/>
              <a:gd name="T46" fmla="*/ 0 w 1637414"/>
              <a:gd name="T47" fmla="*/ 174199 h 1329070"/>
              <a:gd name="T48" fmla="*/ 0 w 1637414"/>
              <a:gd name="T49" fmla="*/ 174199 h 1329070"/>
              <a:gd name="T50" fmla="*/ 297645 w 1637414"/>
              <a:gd name="T51" fmla="*/ 262348 h 1329070"/>
              <a:gd name="T52" fmla="*/ 297645 w 1637414"/>
              <a:gd name="T53" fmla="*/ 262348 h 13290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7414"/>
              <a:gd name="T82" fmla="*/ 0 h 1329070"/>
              <a:gd name="T83" fmla="*/ 1637414 w 1637414"/>
              <a:gd name="T84" fmla="*/ 1329070 h 13290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7414" h="1329070">
                <a:moveTo>
                  <a:pt x="648586" y="0"/>
                </a:moveTo>
                <a:cubicBezTo>
                  <a:pt x="611372" y="28353"/>
                  <a:pt x="574158" y="56707"/>
                  <a:pt x="552893" y="74428"/>
                </a:cubicBezTo>
                <a:cubicBezTo>
                  <a:pt x="531628" y="92149"/>
                  <a:pt x="520995" y="106326"/>
                  <a:pt x="520995" y="106326"/>
                </a:cubicBezTo>
                <a:cubicBezTo>
                  <a:pt x="510362" y="116959"/>
                  <a:pt x="499730" y="129364"/>
                  <a:pt x="489097" y="138224"/>
                </a:cubicBezTo>
                <a:cubicBezTo>
                  <a:pt x="478465" y="147085"/>
                  <a:pt x="466060" y="152401"/>
                  <a:pt x="457200" y="159489"/>
                </a:cubicBezTo>
                <a:cubicBezTo>
                  <a:pt x="448340" y="166577"/>
                  <a:pt x="435935" y="180754"/>
                  <a:pt x="435935" y="180754"/>
                </a:cubicBezTo>
                <a:lnTo>
                  <a:pt x="404037" y="212652"/>
                </a:lnTo>
                <a:cubicBezTo>
                  <a:pt x="393404" y="223284"/>
                  <a:pt x="381000" y="233917"/>
                  <a:pt x="372139" y="244549"/>
                </a:cubicBezTo>
                <a:cubicBezTo>
                  <a:pt x="363279" y="255182"/>
                  <a:pt x="357962" y="267586"/>
                  <a:pt x="350874" y="276447"/>
                </a:cubicBezTo>
                <a:cubicBezTo>
                  <a:pt x="343786" y="285308"/>
                  <a:pt x="338470" y="287080"/>
                  <a:pt x="329609" y="297712"/>
                </a:cubicBezTo>
                <a:cubicBezTo>
                  <a:pt x="320749" y="308345"/>
                  <a:pt x="308343" y="329610"/>
                  <a:pt x="297711" y="340242"/>
                </a:cubicBezTo>
                <a:cubicBezTo>
                  <a:pt x="287079" y="350874"/>
                  <a:pt x="276446" y="349102"/>
                  <a:pt x="265814" y="361507"/>
                </a:cubicBezTo>
                <a:cubicBezTo>
                  <a:pt x="255182" y="373912"/>
                  <a:pt x="242776" y="398721"/>
                  <a:pt x="233916" y="414670"/>
                </a:cubicBezTo>
                <a:cubicBezTo>
                  <a:pt x="225056" y="430619"/>
                  <a:pt x="221511" y="444795"/>
                  <a:pt x="212651" y="457200"/>
                </a:cubicBezTo>
                <a:cubicBezTo>
                  <a:pt x="203791" y="469605"/>
                  <a:pt x="187841" y="478465"/>
                  <a:pt x="180753" y="489098"/>
                </a:cubicBezTo>
                <a:cubicBezTo>
                  <a:pt x="173665" y="499731"/>
                  <a:pt x="177209" y="506819"/>
                  <a:pt x="170121" y="520996"/>
                </a:cubicBezTo>
                <a:cubicBezTo>
                  <a:pt x="163033" y="535173"/>
                  <a:pt x="148856" y="558210"/>
                  <a:pt x="138223" y="574159"/>
                </a:cubicBezTo>
                <a:cubicBezTo>
                  <a:pt x="127590" y="590108"/>
                  <a:pt x="115186" y="602512"/>
                  <a:pt x="106325" y="616689"/>
                </a:cubicBezTo>
                <a:cubicBezTo>
                  <a:pt x="97465" y="630866"/>
                  <a:pt x="90376" y="645042"/>
                  <a:pt x="85060" y="659219"/>
                </a:cubicBezTo>
                <a:cubicBezTo>
                  <a:pt x="79744" y="673396"/>
                  <a:pt x="81516" y="685800"/>
                  <a:pt x="74428" y="701749"/>
                </a:cubicBezTo>
                <a:cubicBezTo>
                  <a:pt x="67340" y="717698"/>
                  <a:pt x="49618" y="740735"/>
                  <a:pt x="42530" y="754912"/>
                </a:cubicBezTo>
                <a:cubicBezTo>
                  <a:pt x="35442" y="769089"/>
                  <a:pt x="35441" y="774405"/>
                  <a:pt x="31897" y="786810"/>
                </a:cubicBezTo>
                <a:cubicBezTo>
                  <a:pt x="28353" y="799215"/>
                  <a:pt x="26581" y="813391"/>
                  <a:pt x="21265" y="829340"/>
                </a:cubicBezTo>
                <a:cubicBezTo>
                  <a:pt x="15949" y="845289"/>
                  <a:pt x="0" y="882503"/>
                  <a:pt x="0" y="882503"/>
                </a:cubicBezTo>
                <a:lnTo>
                  <a:pt x="1637414" y="1329070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" name="Freeform 4" descr="80%"/>
          <p:cNvSpPr>
            <a:spLocks/>
          </p:cNvSpPr>
          <p:nvPr/>
        </p:nvSpPr>
        <p:spPr bwMode="auto">
          <a:xfrm>
            <a:off x="2198688" y="5135563"/>
            <a:ext cx="439737" cy="720725"/>
          </a:xfrm>
          <a:custGeom>
            <a:avLst/>
            <a:gdLst>
              <a:gd name="T0" fmla="*/ 188703 w 1031358"/>
              <a:gd name="T1" fmla="*/ 354 h 1617921"/>
              <a:gd name="T2" fmla="*/ 178976 w 1031358"/>
              <a:gd name="T3" fmla="*/ 354 h 1617921"/>
              <a:gd name="T4" fmla="*/ 169249 w 1031358"/>
              <a:gd name="T5" fmla="*/ 354 h 1617921"/>
              <a:gd name="T6" fmla="*/ 155631 w 1031358"/>
              <a:gd name="T7" fmla="*/ 2481 h 1617921"/>
              <a:gd name="T8" fmla="*/ 138123 w 1031358"/>
              <a:gd name="T9" fmla="*/ 2481 h 1617921"/>
              <a:gd name="T10" fmla="*/ 124505 w 1031358"/>
              <a:gd name="T11" fmla="*/ 4608 h 1617921"/>
              <a:gd name="T12" fmla="*/ 106996 w 1031358"/>
              <a:gd name="T13" fmla="*/ 10988 h 1617921"/>
              <a:gd name="T14" fmla="*/ 93379 w 1031358"/>
              <a:gd name="T15" fmla="*/ 15242 h 1617921"/>
              <a:gd name="T16" fmla="*/ 83652 w 1031358"/>
              <a:gd name="T17" fmla="*/ 19495 h 1617921"/>
              <a:gd name="T18" fmla="*/ 73925 w 1031358"/>
              <a:gd name="T19" fmla="*/ 21622 h 1617921"/>
              <a:gd name="T20" fmla="*/ 60307 w 1031358"/>
              <a:gd name="T21" fmla="*/ 25876 h 1617921"/>
              <a:gd name="T22" fmla="*/ 54471 w 1031358"/>
              <a:gd name="T23" fmla="*/ 28003 h 1617921"/>
              <a:gd name="T24" fmla="*/ 46689 w 1031358"/>
              <a:gd name="T25" fmla="*/ 32256 h 1617921"/>
              <a:gd name="T26" fmla="*/ 38908 w 1031358"/>
              <a:gd name="T27" fmla="*/ 38636 h 1617921"/>
              <a:gd name="T28" fmla="*/ 27236 w 1031358"/>
              <a:gd name="T29" fmla="*/ 45017 h 1617921"/>
              <a:gd name="T30" fmla="*/ 17508 w 1031358"/>
              <a:gd name="T31" fmla="*/ 51397 h 1617921"/>
              <a:gd name="T32" fmla="*/ 9728 w 1031358"/>
              <a:gd name="T33" fmla="*/ 55651 h 1617921"/>
              <a:gd name="T34" fmla="*/ 0 w 1031358"/>
              <a:gd name="T35" fmla="*/ 64158 h 1617921"/>
              <a:gd name="T36" fmla="*/ 0 w 1031358"/>
              <a:gd name="T37" fmla="*/ 64158 h 1617921"/>
              <a:gd name="T38" fmla="*/ 178976 w 1031358"/>
              <a:gd name="T39" fmla="*/ 323626 h 1617921"/>
              <a:gd name="T40" fmla="*/ 178976 w 1031358"/>
              <a:gd name="T41" fmla="*/ 323626 h 161792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1358"/>
              <a:gd name="T64" fmla="*/ 0 h 1617921"/>
              <a:gd name="T65" fmla="*/ 1031358 w 1031358"/>
              <a:gd name="T66" fmla="*/ 1617921 h 161792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1358" h="1617921">
                <a:moveTo>
                  <a:pt x="1031358" y="1772"/>
                </a:moveTo>
                <a:lnTo>
                  <a:pt x="978195" y="1772"/>
                </a:lnTo>
                <a:cubicBezTo>
                  <a:pt x="960474" y="1772"/>
                  <a:pt x="946298" y="0"/>
                  <a:pt x="925033" y="1772"/>
                </a:cubicBezTo>
                <a:cubicBezTo>
                  <a:pt x="903768" y="3544"/>
                  <a:pt x="878958" y="10632"/>
                  <a:pt x="850605" y="12404"/>
                </a:cubicBezTo>
                <a:cubicBezTo>
                  <a:pt x="822252" y="14176"/>
                  <a:pt x="783265" y="10632"/>
                  <a:pt x="754912" y="12404"/>
                </a:cubicBezTo>
                <a:cubicBezTo>
                  <a:pt x="726559" y="14176"/>
                  <a:pt x="708838" y="15949"/>
                  <a:pt x="680484" y="23037"/>
                </a:cubicBezTo>
                <a:cubicBezTo>
                  <a:pt x="652131" y="30126"/>
                  <a:pt x="613145" y="46075"/>
                  <a:pt x="584791" y="54935"/>
                </a:cubicBezTo>
                <a:cubicBezTo>
                  <a:pt x="556438" y="63796"/>
                  <a:pt x="531628" y="69112"/>
                  <a:pt x="510363" y="76200"/>
                </a:cubicBezTo>
                <a:cubicBezTo>
                  <a:pt x="489098" y="83288"/>
                  <a:pt x="474921" y="92149"/>
                  <a:pt x="457200" y="97465"/>
                </a:cubicBezTo>
                <a:cubicBezTo>
                  <a:pt x="439479" y="102781"/>
                  <a:pt x="425302" y="102781"/>
                  <a:pt x="404037" y="108097"/>
                </a:cubicBezTo>
                <a:cubicBezTo>
                  <a:pt x="382772" y="113413"/>
                  <a:pt x="347330" y="124047"/>
                  <a:pt x="329609" y="129363"/>
                </a:cubicBezTo>
                <a:cubicBezTo>
                  <a:pt x="311888" y="134679"/>
                  <a:pt x="310116" y="134679"/>
                  <a:pt x="297712" y="139995"/>
                </a:cubicBezTo>
                <a:cubicBezTo>
                  <a:pt x="285308" y="145311"/>
                  <a:pt x="269359" y="152400"/>
                  <a:pt x="255182" y="161260"/>
                </a:cubicBezTo>
                <a:cubicBezTo>
                  <a:pt x="241005" y="170120"/>
                  <a:pt x="230372" y="182525"/>
                  <a:pt x="212651" y="193158"/>
                </a:cubicBezTo>
                <a:cubicBezTo>
                  <a:pt x="194930" y="203791"/>
                  <a:pt x="168349" y="214424"/>
                  <a:pt x="148856" y="225056"/>
                </a:cubicBezTo>
                <a:cubicBezTo>
                  <a:pt x="129363" y="235688"/>
                  <a:pt x="111642" y="248093"/>
                  <a:pt x="95693" y="256953"/>
                </a:cubicBezTo>
                <a:cubicBezTo>
                  <a:pt x="79744" y="265813"/>
                  <a:pt x="69112" y="267585"/>
                  <a:pt x="53163" y="278218"/>
                </a:cubicBezTo>
                <a:cubicBezTo>
                  <a:pt x="37214" y="288851"/>
                  <a:pt x="0" y="320749"/>
                  <a:pt x="0" y="320749"/>
                </a:cubicBezTo>
                <a:lnTo>
                  <a:pt x="978195" y="1617921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5" name="Freeform 5" descr="80%"/>
          <p:cNvSpPr>
            <a:spLocks/>
          </p:cNvSpPr>
          <p:nvPr/>
        </p:nvSpPr>
        <p:spPr bwMode="auto">
          <a:xfrm>
            <a:off x="1898650" y="5676900"/>
            <a:ext cx="717550" cy="387350"/>
          </a:xfrm>
          <a:custGeom>
            <a:avLst/>
            <a:gdLst>
              <a:gd name="T0" fmla="*/ 9975 w 1681716"/>
              <a:gd name="T1" fmla="*/ 0 h 871870"/>
              <a:gd name="T2" fmla="*/ 6114 w 1681716"/>
              <a:gd name="T3" fmla="*/ 16767 h 871870"/>
              <a:gd name="T4" fmla="*/ 4182 w 1681716"/>
              <a:gd name="T5" fmla="*/ 31436 h 871870"/>
              <a:gd name="T6" fmla="*/ 2253 w 1681716"/>
              <a:gd name="T7" fmla="*/ 46107 h 871870"/>
              <a:gd name="T8" fmla="*/ 321 w 1681716"/>
              <a:gd name="T9" fmla="*/ 60777 h 871870"/>
              <a:gd name="T10" fmla="*/ 321 w 1681716"/>
              <a:gd name="T11" fmla="*/ 71255 h 871870"/>
              <a:gd name="T12" fmla="*/ 321 w 1681716"/>
              <a:gd name="T13" fmla="*/ 81734 h 871870"/>
              <a:gd name="T14" fmla="*/ 321 w 1681716"/>
              <a:gd name="T15" fmla="*/ 88022 h 871870"/>
              <a:gd name="T16" fmla="*/ 321 w 1681716"/>
              <a:gd name="T17" fmla="*/ 100596 h 871870"/>
              <a:gd name="T18" fmla="*/ 2253 w 1681716"/>
              <a:gd name="T19" fmla="*/ 111075 h 871870"/>
              <a:gd name="T20" fmla="*/ 4182 w 1681716"/>
              <a:gd name="T21" fmla="*/ 121554 h 871870"/>
              <a:gd name="T22" fmla="*/ 4182 w 1681716"/>
              <a:gd name="T23" fmla="*/ 132033 h 871870"/>
              <a:gd name="T24" fmla="*/ 6114 w 1681716"/>
              <a:gd name="T25" fmla="*/ 142511 h 871870"/>
              <a:gd name="T26" fmla="*/ 8044 w 1681716"/>
              <a:gd name="T27" fmla="*/ 152990 h 871870"/>
              <a:gd name="T28" fmla="*/ 9975 w 1681716"/>
              <a:gd name="T29" fmla="*/ 163469 h 871870"/>
              <a:gd name="T30" fmla="*/ 13837 w 1681716"/>
              <a:gd name="T31" fmla="*/ 171852 h 871870"/>
              <a:gd name="T32" fmla="*/ 13837 w 1681716"/>
              <a:gd name="T33" fmla="*/ 171852 h 871870"/>
              <a:gd name="T34" fmla="*/ 305374 w 1681716"/>
              <a:gd name="T35" fmla="*/ 88022 h 8718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81716"/>
              <a:gd name="T55" fmla="*/ 0 h 871870"/>
              <a:gd name="T56" fmla="*/ 1681716 w 1681716"/>
              <a:gd name="T57" fmla="*/ 871870 h 87187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81716" h="871870">
                <a:moveTo>
                  <a:pt x="54935" y="0"/>
                </a:moveTo>
                <a:cubicBezTo>
                  <a:pt x="46960" y="29240"/>
                  <a:pt x="38986" y="58480"/>
                  <a:pt x="33670" y="85061"/>
                </a:cubicBezTo>
                <a:cubicBezTo>
                  <a:pt x="28354" y="111643"/>
                  <a:pt x="23037" y="159489"/>
                  <a:pt x="23037" y="159489"/>
                </a:cubicBezTo>
                <a:lnTo>
                  <a:pt x="12405" y="233917"/>
                </a:lnTo>
                <a:cubicBezTo>
                  <a:pt x="8861" y="258726"/>
                  <a:pt x="3544" y="287080"/>
                  <a:pt x="1772" y="308345"/>
                </a:cubicBezTo>
                <a:cubicBezTo>
                  <a:pt x="0" y="329610"/>
                  <a:pt x="1772" y="361507"/>
                  <a:pt x="1772" y="361507"/>
                </a:cubicBezTo>
                <a:lnTo>
                  <a:pt x="1772" y="414670"/>
                </a:lnTo>
                <a:lnTo>
                  <a:pt x="1772" y="446568"/>
                </a:lnTo>
                <a:cubicBezTo>
                  <a:pt x="1772" y="462517"/>
                  <a:pt x="0" y="490870"/>
                  <a:pt x="1772" y="510363"/>
                </a:cubicBezTo>
                <a:cubicBezTo>
                  <a:pt x="3544" y="529856"/>
                  <a:pt x="12405" y="563526"/>
                  <a:pt x="12405" y="563526"/>
                </a:cubicBezTo>
                <a:cubicBezTo>
                  <a:pt x="15949" y="581247"/>
                  <a:pt x="21265" y="598968"/>
                  <a:pt x="23037" y="616689"/>
                </a:cubicBezTo>
                <a:cubicBezTo>
                  <a:pt x="24809" y="634410"/>
                  <a:pt x="21265" y="652131"/>
                  <a:pt x="23037" y="669852"/>
                </a:cubicBezTo>
                <a:cubicBezTo>
                  <a:pt x="24809" y="687573"/>
                  <a:pt x="33670" y="723014"/>
                  <a:pt x="33670" y="723014"/>
                </a:cubicBezTo>
                <a:lnTo>
                  <a:pt x="44303" y="776177"/>
                </a:lnTo>
                <a:cubicBezTo>
                  <a:pt x="47847" y="793898"/>
                  <a:pt x="49619" y="813391"/>
                  <a:pt x="54935" y="829340"/>
                </a:cubicBezTo>
                <a:cubicBezTo>
                  <a:pt x="60251" y="845289"/>
                  <a:pt x="76200" y="871870"/>
                  <a:pt x="76200" y="871870"/>
                </a:cubicBezTo>
                <a:lnTo>
                  <a:pt x="1681716" y="446568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56" name="Straight Connector 155"/>
          <p:cNvCxnSpPr/>
          <p:nvPr/>
        </p:nvCxnSpPr>
        <p:spPr>
          <a:xfrm rot="5400000">
            <a:off x="2042319" y="5420519"/>
            <a:ext cx="1173163" cy="885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16320000" flipH="1">
            <a:off x="1887538" y="5865813"/>
            <a:ext cx="14668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16200000" flipH="1">
            <a:off x="2046288" y="5438775"/>
            <a:ext cx="1158875" cy="8794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1917700" y="5673725"/>
            <a:ext cx="1428750" cy="4016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20640000" flipH="1">
            <a:off x="1892300" y="5868988"/>
            <a:ext cx="1457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1901825" y="5130800"/>
            <a:ext cx="1462088" cy="146843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2" name="Freeform 161"/>
          <p:cNvSpPr/>
          <p:nvPr/>
        </p:nvSpPr>
        <p:spPr>
          <a:xfrm>
            <a:off x="2306638" y="5468938"/>
            <a:ext cx="390525" cy="334962"/>
          </a:xfrm>
          <a:custGeom>
            <a:avLst/>
            <a:gdLst>
              <a:gd name="connsiteX0" fmla="*/ 0 w 914400"/>
              <a:gd name="connsiteY0" fmla="*/ 0 h 754911"/>
              <a:gd name="connsiteX1" fmla="*/ 914400 w 914400"/>
              <a:gd name="connsiteY1" fmla="*/ 0 h 754911"/>
              <a:gd name="connsiteX2" fmla="*/ 914400 w 914400"/>
              <a:gd name="connsiteY2" fmla="*/ 0 h 754911"/>
              <a:gd name="connsiteX3" fmla="*/ 457200 w 914400"/>
              <a:gd name="connsiteY3" fmla="*/ 754911 h 754911"/>
              <a:gd name="connsiteX4" fmla="*/ 457200 w 914400"/>
              <a:gd name="connsiteY4" fmla="*/ 754911 h 754911"/>
              <a:gd name="connsiteX5" fmla="*/ 457200 w 914400"/>
              <a:gd name="connsiteY5" fmla="*/ 754911 h 754911"/>
              <a:gd name="connsiteX6" fmla="*/ 0 w 914400"/>
              <a:gd name="connsiteY6" fmla="*/ 0 h 75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754911">
                <a:moveTo>
                  <a:pt x="0" y="0"/>
                </a:moveTo>
                <a:lnTo>
                  <a:pt x="914400" y="0"/>
                </a:lnTo>
                <a:lnTo>
                  <a:pt x="914400" y="0"/>
                </a:lnTo>
                <a:lnTo>
                  <a:pt x="457200" y="754911"/>
                </a:lnTo>
                <a:lnTo>
                  <a:pt x="457200" y="754911"/>
                </a:lnTo>
                <a:lnTo>
                  <a:pt x="457200" y="75491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3" name="TextBox 57"/>
          <p:cNvSpPr txBox="1">
            <a:spLocks noChangeArrowheads="1"/>
          </p:cNvSpPr>
          <p:nvPr/>
        </p:nvSpPr>
        <p:spPr bwMode="auto">
          <a:xfrm>
            <a:off x="2463800" y="432276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cxnSp>
        <p:nvCxnSpPr>
          <p:cNvPr id="164" name="Straight Connector 163"/>
          <p:cNvCxnSpPr/>
          <p:nvPr/>
        </p:nvCxnSpPr>
        <p:spPr>
          <a:xfrm>
            <a:off x="2478088" y="474186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59"/>
          <p:cNvSpPr txBox="1">
            <a:spLocks noChangeArrowheads="1"/>
          </p:cNvSpPr>
          <p:nvPr/>
        </p:nvSpPr>
        <p:spPr bwMode="auto">
          <a:xfrm>
            <a:off x="2344738" y="4641850"/>
            <a:ext cx="7651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  <p:sp>
        <p:nvSpPr>
          <p:cNvPr id="166" name="Freeform 165"/>
          <p:cNvSpPr/>
          <p:nvPr/>
        </p:nvSpPr>
        <p:spPr>
          <a:xfrm>
            <a:off x="4367213" y="5124450"/>
            <a:ext cx="444500" cy="730250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7" name="Freeform 166"/>
          <p:cNvSpPr/>
          <p:nvPr/>
        </p:nvSpPr>
        <p:spPr>
          <a:xfrm rot="2242269">
            <a:off x="4524375" y="5327650"/>
            <a:ext cx="477838" cy="766763"/>
          </a:xfrm>
          <a:custGeom>
            <a:avLst/>
            <a:gdLst>
              <a:gd name="connsiteX0" fmla="*/ 1010093 w 1010093"/>
              <a:gd name="connsiteY0" fmla="*/ 308344 h 1637414"/>
              <a:gd name="connsiteX1" fmla="*/ 956930 w 1010093"/>
              <a:gd name="connsiteY1" fmla="*/ 265814 h 1637414"/>
              <a:gd name="connsiteX2" fmla="*/ 882502 w 1010093"/>
              <a:gd name="connsiteY2" fmla="*/ 212651 h 1637414"/>
              <a:gd name="connsiteX3" fmla="*/ 808074 w 1010093"/>
              <a:gd name="connsiteY3" fmla="*/ 180754 h 1637414"/>
              <a:gd name="connsiteX4" fmla="*/ 744279 w 1010093"/>
              <a:gd name="connsiteY4" fmla="*/ 159489 h 1637414"/>
              <a:gd name="connsiteX5" fmla="*/ 691116 w 1010093"/>
              <a:gd name="connsiteY5" fmla="*/ 127591 h 1637414"/>
              <a:gd name="connsiteX6" fmla="*/ 584790 w 1010093"/>
              <a:gd name="connsiteY6" fmla="*/ 95693 h 1637414"/>
              <a:gd name="connsiteX7" fmla="*/ 531628 w 1010093"/>
              <a:gd name="connsiteY7" fmla="*/ 85061 h 1637414"/>
              <a:gd name="connsiteX8" fmla="*/ 478465 w 1010093"/>
              <a:gd name="connsiteY8" fmla="*/ 63796 h 1637414"/>
              <a:gd name="connsiteX9" fmla="*/ 393404 w 1010093"/>
              <a:gd name="connsiteY9" fmla="*/ 42530 h 1637414"/>
              <a:gd name="connsiteX10" fmla="*/ 308344 w 1010093"/>
              <a:gd name="connsiteY10" fmla="*/ 31898 h 1637414"/>
              <a:gd name="connsiteX11" fmla="*/ 223283 w 1010093"/>
              <a:gd name="connsiteY11" fmla="*/ 10633 h 1637414"/>
              <a:gd name="connsiteX12" fmla="*/ 159488 w 1010093"/>
              <a:gd name="connsiteY12" fmla="*/ 10633 h 1637414"/>
              <a:gd name="connsiteX13" fmla="*/ 106325 w 1010093"/>
              <a:gd name="connsiteY13" fmla="*/ 0 h 1637414"/>
              <a:gd name="connsiteX14" fmla="*/ 42530 w 1010093"/>
              <a:gd name="connsiteY14" fmla="*/ 10633 h 1637414"/>
              <a:gd name="connsiteX15" fmla="*/ 42530 w 1010093"/>
              <a:gd name="connsiteY15" fmla="*/ 10633 h 1637414"/>
              <a:gd name="connsiteX16" fmla="*/ 0 w 1010093"/>
              <a:gd name="connsiteY16" fmla="*/ 1637414 h 1637414"/>
              <a:gd name="connsiteX17" fmla="*/ 0 w 1010093"/>
              <a:gd name="connsiteY17" fmla="*/ 1637414 h 1637414"/>
              <a:gd name="connsiteX18" fmla="*/ 0 w 1010093"/>
              <a:gd name="connsiteY18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0093" h="1637414">
                <a:moveTo>
                  <a:pt x="1010093" y="308344"/>
                </a:moveTo>
                <a:cubicBezTo>
                  <a:pt x="994144" y="295053"/>
                  <a:pt x="978195" y="281763"/>
                  <a:pt x="956930" y="265814"/>
                </a:cubicBezTo>
                <a:cubicBezTo>
                  <a:pt x="935665" y="249865"/>
                  <a:pt x="907311" y="226828"/>
                  <a:pt x="882502" y="212651"/>
                </a:cubicBezTo>
                <a:cubicBezTo>
                  <a:pt x="857693" y="198474"/>
                  <a:pt x="831111" y="189614"/>
                  <a:pt x="808074" y="180754"/>
                </a:cubicBezTo>
                <a:cubicBezTo>
                  <a:pt x="785037" y="171894"/>
                  <a:pt x="763772" y="168349"/>
                  <a:pt x="744279" y="159489"/>
                </a:cubicBezTo>
                <a:cubicBezTo>
                  <a:pt x="724786" y="150629"/>
                  <a:pt x="717697" y="138224"/>
                  <a:pt x="691116" y="127591"/>
                </a:cubicBezTo>
                <a:cubicBezTo>
                  <a:pt x="664535" y="116958"/>
                  <a:pt x="611371" y="102781"/>
                  <a:pt x="584790" y="95693"/>
                </a:cubicBezTo>
                <a:cubicBezTo>
                  <a:pt x="558209" y="88605"/>
                  <a:pt x="549349" y="90377"/>
                  <a:pt x="531628" y="85061"/>
                </a:cubicBezTo>
                <a:cubicBezTo>
                  <a:pt x="513907" y="79745"/>
                  <a:pt x="501502" y="70884"/>
                  <a:pt x="478465" y="63796"/>
                </a:cubicBezTo>
                <a:cubicBezTo>
                  <a:pt x="455428" y="56708"/>
                  <a:pt x="421758" y="47846"/>
                  <a:pt x="393404" y="42530"/>
                </a:cubicBezTo>
                <a:cubicBezTo>
                  <a:pt x="365050" y="37214"/>
                  <a:pt x="336698" y="37214"/>
                  <a:pt x="308344" y="31898"/>
                </a:cubicBezTo>
                <a:cubicBezTo>
                  <a:pt x="279991" y="26582"/>
                  <a:pt x="248092" y="14177"/>
                  <a:pt x="223283" y="10633"/>
                </a:cubicBezTo>
                <a:cubicBezTo>
                  <a:pt x="198474" y="7089"/>
                  <a:pt x="178981" y="12405"/>
                  <a:pt x="159488" y="10633"/>
                </a:cubicBezTo>
                <a:cubicBezTo>
                  <a:pt x="139995" y="8861"/>
                  <a:pt x="125818" y="0"/>
                  <a:pt x="106325" y="0"/>
                </a:cubicBezTo>
                <a:cubicBezTo>
                  <a:pt x="86832" y="0"/>
                  <a:pt x="42530" y="10633"/>
                  <a:pt x="42530" y="10633"/>
                </a:cubicBezTo>
                <a:lnTo>
                  <a:pt x="42530" y="10633"/>
                </a:lnTo>
                <a:lnTo>
                  <a:pt x="0" y="1637414"/>
                </a:lnTo>
                <a:lnTo>
                  <a:pt x="0" y="1637414"/>
                </a:lnTo>
                <a:lnTo>
                  <a:pt x="0" y="163741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8" name="Freeform 3" descr="80%"/>
          <p:cNvSpPr>
            <a:spLocks/>
          </p:cNvSpPr>
          <p:nvPr/>
        </p:nvSpPr>
        <p:spPr bwMode="auto">
          <a:xfrm>
            <a:off x="3670300" y="5272088"/>
            <a:ext cx="698500" cy="592137"/>
          </a:xfrm>
          <a:custGeom>
            <a:avLst/>
            <a:gdLst>
              <a:gd name="T0" fmla="*/ 117631 w 1637414"/>
              <a:gd name="T1" fmla="*/ 0 h 1329070"/>
              <a:gd name="T2" fmla="*/ 100276 w 1637414"/>
              <a:gd name="T3" fmla="*/ 14730 h 1329070"/>
              <a:gd name="T4" fmla="*/ 94490 w 1637414"/>
              <a:gd name="T5" fmla="*/ 21044 h 1329070"/>
              <a:gd name="T6" fmla="*/ 88705 w 1637414"/>
              <a:gd name="T7" fmla="*/ 27357 h 1329070"/>
              <a:gd name="T8" fmla="*/ 82920 w 1637414"/>
              <a:gd name="T9" fmla="*/ 31566 h 1329070"/>
              <a:gd name="T10" fmla="*/ 79063 w 1637414"/>
              <a:gd name="T11" fmla="*/ 35775 h 1329070"/>
              <a:gd name="T12" fmla="*/ 73278 w 1637414"/>
              <a:gd name="T13" fmla="*/ 42089 h 1329070"/>
              <a:gd name="T14" fmla="*/ 67493 w 1637414"/>
              <a:gd name="T15" fmla="*/ 48402 h 1329070"/>
              <a:gd name="T16" fmla="*/ 63637 w 1637414"/>
              <a:gd name="T17" fmla="*/ 54715 h 1329070"/>
              <a:gd name="T18" fmla="*/ 59780 w 1637414"/>
              <a:gd name="T19" fmla="*/ 58925 h 1329070"/>
              <a:gd name="T20" fmla="*/ 53995 w 1637414"/>
              <a:gd name="T21" fmla="*/ 67341 h 1329070"/>
              <a:gd name="T22" fmla="*/ 48209 w 1637414"/>
              <a:gd name="T23" fmla="*/ 71551 h 1329070"/>
              <a:gd name="T24" fmla="*/ 42425 w 1637414"/>
              <a:gd name="T25" fmla="*/ 82072 h 1329070"/>
              <a:gd name="T26" fmla="*/ 38567 w 1637414"/>
              <a:gd name="T27" fmla="*/ 90491 h 1329070"/>
              <a:gd name="T28" fmla="*/ 32783 w 1637414"/>
              <a:gd name="T29" fmla="*/ 96804 h 1329070"/>
              <a:gd name="T30" fmla="*/ 30854 w 1637414"/>
              <a:gd name="T31" fmla="*/ 103117 h 1329070"/>
              <a:gd name="T32" fmla="*/ 25069 w 1637414"/>
              <a:gd name="T33" fmla="*/ 113639 h 1329070"/>
              <a:gd name="T34" fmla="*/ 19283 w 1637414"/>
              <a:gd name="T35" fmla="*/ 122057 h 1329070"/>
              <a:gd name="T36" fmla="*/ 15428 w 1637414"/>
              <a:gd name="T37" fmla="*/ 130474 h 1329070"/>
              <a:gd name="T38" fmla="*/ 13499 w 1637414"/>
              <a:gd name="T39" fmla="*/ 138892 h 1329070"/>
              <a:gd name="T40" fmla="*/ 7714 w 1637414"/>
              <a:gd name="T41" fmla="*/ 149413 h 1329070"/>
              <a:gd name="T42" fmla="*/ 5785 w 1637414"/>
              <a:gd name="T43" fmla="*/ 155727 h 1329070"/>
              <a:gd name="T44" fmla="*/ 3857 w 1637414"/>
              <a:gd name="T45" fmla="*/ 164145 h 1329070"/>
              <a:gd name="T46" fmla="*/ 0 w 1637414"/>
              <a:gd name="T47" fmla="*/ 174667 h 1329070"/>
              <a:gd name="T48" fmla="*/ 0 w 1637414"/>
              <a:gd name="T49" fmla="*/ 174667 h 1329070"/>
              <a:gd name="T50" fmla="*/ 296970 w 1637414"/>
              <a:gd name="T51" fmla="*/ 263053 h 1329070"/>
              <a:gd name="T52" fmla="*/ 296970 w 1637414"/>
              <a:gd name="T53" fmla="*/ 263053 h 13290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7414"/>
              <a:gd name="T82" fmla="*/ 0 h 1329070"/>
              <a:gd name="T83" fmla="*/ 1637414 w 1637414"/>
              <a:gd name="T84" fmla="*/ 1329070 h 13290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7414" h="1329070">
                <a:moveTo>
                  <a:pt x="648586" y="0"/>
                </a:moveTo>
                <a:cubicBezTo>
                  <a:pt x="611372" y="28353"/>
                  <a:pt x="574158" y="56707"/>
                  <a:pt x="552893" y="74428"/>
                </a:cubicBezTo>
                <a:cubicBezTo>
                  <a:pt x="531628" y="92149"/>
                  <a:pt x="520995" y="106326"/>
                  <a:pt x="520995" y="106326"/>
                </a:cubicBezTo>
                <a:cubicBezTo>
                  <a:pt x="510362" y="116959"/>
                  <a:pt x="499730" y="129364"/>
                  <a:pt x="489097" y="138224"/>
                </a:cubicBezTo>
                <a:cubicBezTo>
                  <a:pt x="478465" y="147085"/>
                  <a:pt x="466060" y="152401"/>
                  <a:pt x="457200" y="159489"/>
                </a:cubicBezTo>
                <a:cubicBezTo>
                  <a:pt x="448340" y="166577"/>
                  <a:pt x="435935" y="180754"/>
                  <a:pt x="435935" y="180754"/>
                </a:cubicBezTo>
                <a:lnTo>
                  <a:pt x="404037" y="212652"/>
                </a:lnTo>
                <a:cubicBezTo>
                  <a:pt x="393404" y="223284"/>
                  <a:pt x="381000" y="233917"/>
                  <a:pt x="372139" y="244549"/>
                </a:cubicBezTo>
                <a:cubicBezTo>
                  <a:pt x="363279" y="255182"/>
                  <a:pt x="357962" y="267586"/>
                  <a:pt x="350874" y="276447"/>
                </a:cubicBezTo>
                <a:cubicBezTo>
                  <a:pt x="343786" y="285308"/>
                  <a:pt x="338470" y="287080"/>
                  <a:pt x="329609" y="297712"/>
                </a:cubicBezTo>
                <a:cubicBezTo>
                  <a:pt x="320749" y="308345"/>
                  <a:pt x="308343" y="329610"/>
                  <a:pt x="297711" y="340242"/>
                </a:cubicBezTo>
                <a:cubicBezTo>
                  <a:pt x="287079" y="350874"/>
                  <a:pt x="276446" y="349102"/>
                  <a:pt x="265814" y="361507"/>
                </a:cubicBezTo>
                <a:cubicBezTo>
                  <a:pt x="255182" y="373912"/>
                  <a:pt x="242776" y="398721"/>
                  <a:pt x="233916" y="414670"/>
                </a:cubicBezTo>
                <a:cubicBezTo>
                  <a:pt x="225056" y="430619"/>
                  <a:pt x="221511" y="444795"/>
                  <a:pt x="212651" y="457200"/>
                </a:cubicBezTo>
                <a:cubicBezTo>
                  <a:pt x="203791" y="469605"/>
                  <a:pt x="187841" y="478465"/>
                  <a:pt x="180753" y="489098"/>
                </a:cubicBezTo>
                <a:cubicBezTo>
                  <a:pt x="173665" y="499731"/>
                  <a:pt x="177209" y="506819"/>
                  <a:pt x="170121" y="520996"/>
                </a:cubicBezTo>
                <a:cubicBezTo>
                  <a:pt x="163033" y="535173"/>
                  <a:pt x="148856" y="558210"/>
                  <a:pt x="138223" y="574159"/>
                </a:cubicBezTo>
                <a:cubicBezTo>
                  <a:pt x="127590" y="590108"/>
                  <a:pt x="115186" y="602512"/>
                  <a:pt x="106325" y="616689"/>
                </a:cubicBezTo>
                <a:cubicBezTo>
                  <a:pt x="97465" y="630866"/>
                  <a:pt x="90376" y="645042"/>
                  <a:pt x="85060" y="659219"/>
                </a:cubicBezTo>
                <a:cubicBezTo>
                  <a:pt x="79744" y="673396"/>
                  <a:pt x="81516" y="685800"/>
                  <a:pt x="74428" y="701749"/>
                </a:cubicBezTo>
                <a:cubicBezTo>
                  <a:pt x="67340" y="717698"/>
                  <a:pt x="49618" y="740735"/>
                  <a:pt x="42530" y="754912"/>
                </a:cubicBezTo>
                <a:cubicBezTo>
                  <a:pt x="35442" y="769089"/>
                  <a:pt x="35441" y="774405"/>
                  <a:pt x="31897" y="786810"/>
                </a:cubicBezTo>
                <a:cubicBezTo>
                  <a:pt x="28353" y="799215"/>
                  <a:pt x="26581" y="813391"/>
                  <a:pt x="21265" y="829340"/>
                </a:cubicBezTo>
                <a:cubicBezTo>
                  <a:pt x="15949" y="845289"/>
                  <a:pt x="0" y="882503"/>
                  <a:pt x="0" y="882503"/>
                </a:cubicBezTo>
                <a:lnTo>
                  <a:pt x="1637414" y="1329070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9" name="Freeform 4" descr="80%"/>
          <p:cNvSpPr>
            <a:spLocks/>
          </p:cNvSpPr>
          <p:nvPr/>
        </p:nvSpPr>
        <p:spPr bwMode="auto">
          <a:xfrm>
            <a:off x="3944938" y="5129213"/>
            <a:ext cx="441325" cy="720725"/>
          </a:xfrm>
          <a:custGeom>
            <a:avLst/>
            <a:gdLst>
              <a:gd name="T0" fmla="*/ 189384 w 1031358"/>
              <a:gd name="T1" fmla="*/ 354 h 1617921"/>
              <a:gd name="T2" fmla="*/ 179622 w 1031358"/>
              <a:gd name="T3" fmla="*/ 354 h 1617921"/>
              <a:gd name="T4" fmla="*/ 169860 w 1031358"/>
              <a:gd name="T5" fmla="*/ 354 h 1617921"/>
              <a:gd name="T6" fmla="*/ 156193 w 1031358"/>
              <a:gd name="T7" fmla="*/ 2481 h 1617921"/>
              <a:gd name="T8" fmla="*/ 138622 w 1031358"/>
              <a:gd name="T9" fmla="*/ 2481 h 1617921"/>
              <a:gd name="T10" fmla="*/ 124955 w 1031358"/>
              <a:gd name="T11" fmla="*/ 4608 h 1617921"/>
              <a:gd name="T12" fmla="*/ 107383 w 1031358"/>
              <a:gd name="T13" fmla="*/ 10988 h 1617921"/>
              <a:gd name="T14" fmla="*/ 93716 w 1031358"/>
              <a:gd name="T15" fmla="*/ 15242 h 1617921"/>
              <a:gd name="T16" fmla="*/ 83954 w 1031358"/>
              <a:gd name="T17" fmla="*/ 19495 h 1617921"/>
              <a:gd name="T18" fmla="*/ 74192 w 1031358"/>
              <a:gd name="T19" fmla="*/ 21622 h 1617921"/>
              <a:gd name="T20" fmla="*/ 60525 w 1031358"/>
              <a:gd name="T21" fmla="*/ 25876 h 1617921"/>
              <a:gd name="T22" fmla="*/ 54668 w 1031358"/>
              <a:gd name="T23" fmla="*/ 28003 h 1617921"/>
              <a:gd name="T24" fmla="*/ 46858 w 1031358"/>
              <a:gd name="T25" fmla="*/ 32256 h 1617921"/>
              <a:gd name="T26" fmla="*/ 39049 w 1031358"/>
              <a:gd name="T27" fmla="*/ 38636 h 1617921"/>
              <a:gd name="T28" fmla="*/ 27334 w 1031358"/>
              <a:gd name="T29" fmla="*/ 45017 h 1617921"/>
              <a:gd name="T30" fmla="*/ 17572 w 1031358"/>
              <a:gd name="T31" fmla="*/ 51397 h 1617921"/>
              <a:gd name="T32" fmla="*/ 9763 w 1031358"/>
              <a:gd name="T33" fmla="*/ 55651 h 1617921"/>
              <a:gd name="T34" fmla="*/ 0 w 1031358"/>
              <a:gd name="T35" fmla="*/ 64158 h 1617921"/>
              <a:gd name="T36" fmla="*/ 0 w 1031358"/>
              <a:gd name="T37" fmla="*/ 64158 h 1617921"/>
              <a:gd name="T38" fmla="*/ 179622 w 1031358"/>
              <a:gd name="T39" fmla="*/ 323626 h 1617921"/>
              <a:gd name="T40" fmla="*/ 179622 w 1031358"/>
              <a:gd name="T41" fmla="*/ 323626 h 161792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1358"/>
              <a:gd name="T64" fmla="*/ 0 h 1617921"/>
              <a:gd name="T65" fmla="*/ 1031358 w 1031358"/>
              <a:gd name="T66" fmla="*/ 1617921 h 161792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1358" h="1617921">
                <a:moveTo>
                  <a:pt x="1031358" y="1772"/>
                </a:moveTo>
                <a:lnTo>
                  <a:pt x="978195" y="1772"/>
                </a:lnTo>
                <a:cubicBezTo>
                  <a:pt x="960474" y="1772"/>
                  <a:pt x="946298" y="0"/>
                  <a:pt x="925033" y="1772"/>
                </a:cubicBezTo>
                <a:cubicBezTo>
                  <a:pt x="903768" y="3544"/>
                  <a:pt x="878958" y="10632"/>
                  <a:pt x="850605" y="12404"/>
                </a:cubicBezTo>
                <a:cubicBezTo>
                  <a:pt x="822252" y="14176"/>
                  <a:pt x="783265" y="10632"/>
                  <a:pt x="754912" y="12404"/>
                </a:cubicBezTo>
                <a:cubicBezTo>
                  <a:pt x="726559" y="14176"/>
                  <a:pt x="708838" y="15949"/>
                  <a:pt x="680484" y="23037"/>
                </a:cubicBezTo>
                <a:cubicBezTo>
                  <a:pt x="652131" y="30126"/>
                  <a:pt x="613145" y="46075"/>
                  <a:pt x="584791" y="54935"/>
                </a:cubicBezTo>
                <a:cubicBezTo>
                  <a:pt x="556438" y="63796"/>
                  <a:pt x="531628" y="69112"/>
                  <a:pt x="510363" y="76200"/>
                </a:cubicBezTo>
                <a:cubicBezTo>
                  <a:pt x="489098" y="83288"/>
                  <a:pt x="474921" y="92149"/>
                  <a:pt x="457200" y="97465"/>
                </a:cubicBezTo>
                <a:cubicBezTo>
                  <a:pt x="439479" y="102781"/>
                  <a:pt x="425302" y="102781"/>
                  <a:pt x="404037" y="108097"/>
                </a:cubicBezTo>
                <a:cubicBezTo>
                  <a:pt x="382772" y="113413"/>
                  <a:pt x="347330" y="124047"/>
                  <a:pt x="329609" y="129363"/>
                </a:cubicBezTo>
                <a:cubicBezTo>
                  <a:pt x="311888" y="134679"/>
                  <a:pt x="310116" y="134679"/>
                  <a:pt x="297712" y="139995"/>
                </a:cubicBezTo>
                <a:cubicBezTo>
                  <a:pt x="285308" y="145311"/>
                  <a:pt x="269359" y="152400"/>
                  <a:pt x="255182" y="161260"/>
                </a:cubicBezTo>
                <a:cubicBezTo>
                  <a:pt x="241005" y="170120"/>
                  <a:pt x="230372" y="182525"/>
                  <a:pt x="212651" y="193158"/>
                </a:cubicBezTo>
                <a:cubicBezTo>
                  <a:pt x="194930" y="203791"/>
                  <a:pt x="168349" y="214424"/>
                  <a:pt x="148856" y="225056"/>
                </a:cubicBezTo>
                <a:cubicBezTo>
                  <a:pt x="129363" y="235688"/>
                  <a:pt x="111642" y="248093"/>
                  <a:pt x="95693" y="256953"/>
                </a:cubicBezTo>
                <a:cubicBezTo>
                  <a:pt x="79744" y="265813"/>
                  <a:pt x="69112" y="267585"/>
                  <a:pt x="53163" y="278218"/>
                </a:cubicBezTo>
                <a:cubicBezTo>
                  <a:pt x="37214" y="288851"/>
                  <a:pt x="0" y="320749"/>
                  <a:pt x="0" y="320749"/>
                </a:cubicBezTo>
                <a:lnTo>
                  <a:pt x="978195" y="1617921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0" name="Freeform 5" descr="80%"/>
          <p:cNvSpPr>
            <a:spLocks/>
          </p:cNvSpPr>
          <p:nvPr/>
        </p:nvSpPr>
        <p:spPr bwMode="auto">
          <a:xfrm>
            <a:off x="3644900" y="5668963"/>
            <a:ext cx="717550" cy="388937"/>
          </a:xfrm>
          <a:custGeom>
            <a:avLst/>
            <a:gdLst>
              <a:gd name="T0" fmla="*/ 9975 w 1681716"/>
              <a:gd name="T1" fmla="*/ 0 h 871870"/>
              <a:gd name="T2" fmla="*/ 6114 w 1681716"/>
              <a:gd name="T3" fmla="*/ 16836 h 871870"/>
              <a:gd name="T4" fmla="*/ 4182 w 1681716"/>
              <a:gd name="T5" fmla="*/ 31565 h 871870"/>
              <a:gd name="T6" fmla="*/ 2253 w 1681716"/>
              <a:gd name="T7" fmla="*/ 46296 h 871870"/>
              <a:gd name="T8" fmla="*/ 321 w 1681716"/>
              <a:gd name="T9" fmla="*/ 61026 h 871870"/>
              <a:gd name="T10" fmla="*/ 321 w 1681716"/>
              <a:gd name="T11" fmla="*/ 71547 h 871870"/>
              <a:gd name="T12" fmla="*/ 321 w 1681716"/>
              <a:gd name="T13" fmla="*/ 82069 h 871870"/>
              <a:gd name="T14" fmla="*/ 321 w 1681716"/>
              <a:gd name="T15" fmla="*/ 88383 h 871870"/>
              <a:gd name="T16" fmla="*/ 321 w 1681716"/>
              <a:gd name="T17" fmla="*/ 101008 h 871870"/>
              <a:gd name="T18" fmla="*/ 2253 w 1681716"/>
              <a:gd name="T19" fmla="*/ 111530 h 871870"/>
              <a:gd name="T20" fmla="*/ 4182 w 1681716"/>
              <a:gd name="T21" fmla="*/ 122052 h 871870"/>
              <a:gd name="T22" fmla="*/ 4182 w 1681716"/>
              <a:gd name="T23" fmla="*/ 132574 h 871870"/>
              <a:gd name="T24" fmla="*/ 6114 w 1681716"/>
              <a:gd name="T25" fmla="*/ 143095 h 871870"/>
              <a:gd name="T26" fmla="*/ 8044 w 1681716"/>
              <a:gd name="T27" fmla="*/ 153616 h 871870"/>
              <a:gd name="T28" fmla="*/ 9975 w 1681716"/>
              <a:gd name="T29" fmla="*/ 164138 h 871870"/>
              <a:gd name="T30" fmla="*/ 13837 w 1681716"/>
              <a:gd name="T31" fmla="*/ 172556 h 871870"/>
              <a:gd name="T32" fmla="*/ 13837 w 1681716"/>
              <a:gd name="T33" fmla="*/ 172556 h 871870"/>
              <a:gd name="T34" fmla="*/ 305374 w 1681716"/>
              <a:gd name="T35" fmla="*/ 88383 h 8718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81716"/>
              <a:gd name="T55" fmla="*/ 0 h 871870"/>
              <a:gd name="T56" fmla="*/ 1681716 w 1681716"/>
              <a:gd name="T57" fmla="*/ 871870 h 87187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81716" h="871870">
                <a:moveTo>
                  <a:pt x="54935" y="0"/>
                </a:moveTo>
                <a:cubicBezTo>
                  <a:pt x="46960" y="29240"/>
                  <a:pt x="38986" y="58480"/>
                  <a:pt x="33670" y="85061"/>
                </a:cubicBezTo>
                <a:cubicBezTo>
                  <a:pt x="28354" y="111643"/>
                  <a:pt x="23037" y="159489"/>
                  <a:pt x="23037" y="159489"/>
                </a:cubicBezTo>
                <a:lnTo>
                  <a:pt x="12405" y="233917"/>
                </a:lnTo>
                <a:cubicBezTo>
                  <a:pt x="8861" y="258726"/>
                  <a:pt x="3544" y="287080"/>
                  <a:pt x="1772" y="308345"/>
                </a:cubicBezTo>
                <a:cubicBezTo>
                  <a:pt x="0" y="329610"/>
                  <a:pt x="1772" y="361507"/>
                  <a:pt x="1772" y="361507"/>
                </a:cubicBezTo>
                <a:lnTo>
                  <a:pt x="1772" y="414670"/>
                </a:lnTo>
                <a:lnTo>
                  <a:pt x="1772" y="446568"/>
                </a:lnTo>
                <a:cubicBezTo>
                  <a:pt x="1772" y="462517"/>
                  <a:pt x="0" y="490870"/>
                  <a:pt x="1772" y="510363"/>
                </a:cubicBezTo>
                <a:cubicBezTo>
                  <a:pt x="3544" y="529856"/>
                  <a:pt x="12405" y="563526"/>
                  <a:pt x="12405" y="563526"/>
                </a:cubicBezTo>
                <a:cubicBezTo>
                  <a:pt x="15949" y="581247"/>
                  <a:pt x="21265" y="598968"/>
                  <a:pt x="23037" y="616689"/>
                </a:cubicBezTo>
                <a:cubicBezTo>
                  <a:pt x="24809" y="634410"/>
                  <a:pt x="21265" y="652131"/>
                  <a:pt x="23037" y="669852"/>
                </a:cubicBezTo>
                <a:cubicBezTo>
                  <a:pt x="24809" y="687573"/>
                  <a:pt x="33670" y="723014"/>
                  <a:pt x="33670" y="723014"/>
                </a:cubicBezTo>
                <a:lnTo>
                  <a:pt x="44303" y="776177"/>
                </a:lnTo>
                <a:cubicBezTo>
                  <a:pt x="47847" y="793898"/>
                  <a:pt x="49619" y="813391"/>
                  <a:pt x="54935" y="829340"/>
                </a:cubicBezTo>
                <a:cubicBezTo>
                  <a:pt x="60251" y="845289"/>
                  <a:pt x="76200" y="871870"/>
                  <a:pt x="76200" y="871870"/>
                </a:cubicBezTo>
                <a:lnTo>
                  <a:pt x="1681716" y="446568"/>
                </a:lnTo>
              </a:path>
            </a:pathLst>
          </a:custGeom>
          <a:pattFill prst="pct80">
            <a:fgClr>
              <a:srgbClr val="FF0000"/>
            </a:fgClr>
            <a:bgClr>
              <a:srgbClr val="FFFFFF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71" name="Straight Connector 170"/>
          <p:cNvCxnSpPr/>
          <p:nvPr/>
        </p:nvCxnSpPr>
        <p:spPr>
          <a:xfrm rot="5400000">
            <a:off x="3790156" y="5414169"/>
            <a:ext cx="1173163" cy="885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rot="16320000" flipH="1">
            <a:off x="3632994" y="5858669"/>
            <a:ext cx="14684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16200000" flipH="1">
            <a:off x="3794125" y="5432425"/>
            <a:ext cx="1157288" cy="8778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3665538" y="5665788"/>
            <a:ext cx="1428750" cy="4016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20640000" flipH="1">
            <a:off x="3638550" y="5861050"/>
            <a:ext cx="1457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3649663" y="5124450"/>
            <a:ext cx="1460500" cy="146685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7" name="Freeform 176"/>
          <p:cNvSpPr/>
          <p:nvPr/>
        </p:nvSpPr>
        <p:spPr>
          <a:xfrm>
            <a:off x="4052888" y="5461000"/>
            <a:ext cx="390525" cy="336550"/>
          </a:xfrm>
          <a:custGeom>
            <a:avLst/>
            <a:gdLst>
              <a:gd name="connsiteX0" fmla="*/ 0 w 914400"/>
              <a:gd name="connsiteY0" fmla="*/ 0 h 754911"/>
              <a:gd name="connsiteX1" fmla="*/ 914400 w 914400"/>
              <a:gd name="connsiteY1" fmla="*/ 0 h 754911"/>
              <a:gd name="connsiteX2" fmla="*/ 914400 w 914400"/>
              <a:gd name="connsiteY2" fmla="*/ 0 h 754911"/>
              <a:gd name="connsiteX3" fmla="*/ 457200 w 914400"/>
              <a:gd name="connsiteY3" fmla="*/ 754911 h 754911"/>
              <a:gd name="connsiteX4" fmla="*/ 457200 w 914400"/>
              <a:gd name="connsiteY4" fmla="*/ 754911 h 754911"/>
              <a:gd name="connsiteX5" fmla="*/ 457200 w 914400"/>
              <a:gd name="connsiteY5" fmla="*/ 754911 h 754911"/>
              <a:gd name="connsiteX6" fmla="*/ 0 w 914400"/>
              <a:gd name="connsiteY6" fmla="*/ 0 h 75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754911">
                <a:moveTo>
                  <a:pt x="0" y="0"/>
                </a:moveTo>
                <a:lnTo>
                  <a:pt x="914400" y="0"/>
                </a:lnTo>
                <a:lnTo>
                  <a:pt x="914400" y="0"/>
                </a:lnTo>
                <a:lnTo>
                  <a:pt x="457200" y="754911"/>
                </a:lnTo>
                <a:lnTo>
                  <a:pt x="457200" y="754911"/>
                </a:lnTo>
                <a:lnTo>
                  <a:pt x="457200" y="75491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8" name="TextBox 57"/>
          <p:cNvSpPr txBox="1">
            <a:spLocks noChangeArrowheads="1"/>
          </p:cNvSpPr>
          <p:nvPr/>
        </p:nvSpPr>
        <p:spPr bwMode="auto">
          <a:xfrm>
            <a:off x="4211638" y="4316413"/>
            <a:ext cx="3968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3</a:t>
            </a:r>
          </a:p>
        </p:txBody>
      </p:sp>
      <p:cxnSp>
        <p:nvCxnSpPr>
          <p:cNvPr id="179" name="Straight Connector 178"/>
          <p:cNvCxnSpPr/>
          <p:nvPr/>
        </p:nvCxnSpPr>
        <p:spPr>
          <a:xfrm>
            <a:off x="4225925" y="4735513"/>
            <a:ext cx="3143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59"/>
          <p:cNvSpPr txBox="1">
            <a:spLocks noChangeArrowheads="1"/>
          </p:cNvSpPr>
          <p:nvPr/>
        </p:nvSpPr>
        <p:spPr bwMode="auto">
          <a:xfrm>
            <a:off x="4092575" y="4635500"/>
            <a:ext cx="7651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  <p:sp>
        <p:nvSpPr>
          <p:cNvPr id="181" name="TextBox 57"/>
          <p:cNvSpPr txBox="1">
            <a:spLocks noChangeArrowheads="1"/>
          </p:cNvSpPr>
          <p:nvPr/>
        </p:nvSpPr>
        <p:spPr bwMode="auto">
          <a:xfrm>
            <a:off x="5338763" y="551180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82" name="TextBox 57"/>
          <p:cNvSpPr txBox="1">
            <a:spLocks noChangeArrowheads="1"/>
          </p:cNvSpPr>
          <p:nvPr/>
        </p:nvSpPr>
        <p:spPr bwMode="auto">
          <a:xfrm>
            <a:off x="6491288" y="4359275"/>
            <a:ext cx="3968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9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6505575" y="477837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59"/>
          <p:cNvSpPr txBox="1">
            <a:spLocks noChangeArrowheads="1"/>
          </p:cNvSpPr>
          <p:nvPr/>
        </p:nvSpPr>
        <p:spPr bwMode="auto">
          <a:xfrm>
            <a:off x="6372225" y="4678363"/>
            <a:ext cx="7651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95" grpId="0" animBg="1"/>
      <p:bldP spid="96" grpId="0" animBg="1"/>
      <p:bldP spid="97" grpId="0" animBg="1"/>
      <p:bldP spid="108" grpId="0" animBg="1"/>
      <p:bldP spid="148" grpId="0"/>
      <p:bldP spid="150" grpId="0"/>
      <p:bldP spid="153" grpId="0" animBg="1"/>
      <p:bldP spid="154" grpId="0" animBg="1"/>
      <p:bldP spid="155" grpId="0" animBg="1"/>
      <p:bldP spid="161" grpId="0" animBg="1"/>
      <p:bldP spid="163" grpId="0"/>
      <p:bldP spid="165" grpId="0"/>
      <p:bldP spid="168" grpId="0" animBg="1"/>
      <p:bldP spid="169" grpId="0" animBg="1"/>
      <p:bldP spid="170" grpId="0" animBg="1"/>
      <p:bldP spid="176" grpId="0" animBg="1"/>
      <p:bldP spid="178" grpId="0"/>
      <p:bldP spid="180" grpId="0"/>
      <p:bldP spid="181" grpId="0"/>
      <p:bldP spid="182" grpId="0"/>
      <p:bldP spid="1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4"/>
          <p:cNvSpPr txBox="1">
            <a:spLocks noChangeArrowheads="1"/>
          </p:cNvSpPr>
          <p:nvPr/>
        </p:nvSpPr>
        <p:spPr bwMode="auto">
          <a:xfrm>
            <a:off x="585788" y="0"/>
            <a:ext cx="81899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How to divide a fraction by a whole number</a:t>
            </a:r>
          </a:p>
        </p:txBody>
      </p:sp>
      <p:sp>
        <p:nvSpPr>
          <p:cNvPr id="10243" name="Rectangle 56"/>
          <p:cNvSpPr>
            <a:spLocks noChangeArrowheads="1"/>
          </p:cNvSpPr>
          <p:nvPr/>
        </p:nvSpPr>
        <p:spPr bwMode="auto">
          <a:xfrm>
            <a:off x="2678113" y="503238"/>
            <a:ext cx="16541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NUMERATOR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0244" name="Rectangle 60"/>
          <p:cNvSpPr>
            <a:spLocks noChangeArrowheads="1"/>
          </p:cNvSpPr>
          <p:nvPr/>
        </p:nvSpPr>
        <p:spPr bwMode="auto">
          <a:xfrm>
            <a:off x="4837113" y="506413"/>
            <a:ext cx="18954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DENOMINATOR</a:t>
            </a: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10" name="TextBox 44"/>
          <p:cNvSpPr txBox="1">
            <a:spLocks noChangeArrowheads="1"/>
          </p:cNvSpPr>
          <p:nvPr/>
        </p:nvSpPr>
        <p:spPr bwMode="auto">
          <a:xfrm>
            <a:off x="176213" y="1882775"/>
            <a:ext cx="33623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Rewrite the 1/3.</a:t>
            </a:r>
          </a:p>
        </p:txBody>
      </p:sp>
      <p:sp>
        <p:nvSpPr>
          <p:cNvPr id="10246" name="TextBox 57"/>
          <p:cNvSpPr txBox="1">
            <a:spLocks noChangeArrowheads="1"/>
          </p:cNvSpPr>
          <p:nvPr/>
        </p:nvSpPr>
        <p:spPr bwMode="auto">
          <a:xfrm>
            <a:off x="2028825" y="8683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106613" y="14763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8" name="TextBox 59"/>
          <p:cNvSpPr txBox="1">
            <a:spLocks noChangeArrowheads="1"/>
          </p:cNvSpPr>
          <p:nvPr/>
        </p:nvSpPr>
        <p:spPr bwMode="auto">
          <a:xfrm>
            <a:off x="2038350" y="1354138"/>
            <a:ext cx="75882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10249" name="TextBox 59"/>
          <p:cNvSpPr txBox="1">
            <a:spLocks noChangeArrowheads="1"/>
          </p:cNvSpPr>
          <p:nvPr/>
        </p:nvSpPr>
        <p:spPr bwMode="auto">
          <a:xfrm>
            <a:off x="2887663" y="1081088"/>
            <a:ext cx="674687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10250" name="TextBox 57"/>
          <p:cNvSpPr txBox="1">
            <a:spLocks noChangeArrowheads="1"/>
          </p:cNvSpPr>
          <p:nvPr/>
        </p:nvSpPr>
        <p:spPr bwMode="auto">
          <a:xfrm>
            <a:off x="3343275" y="1095375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16" name="TextBox 57"/>
          <p:cNvSpPr txBox="1">
            <a:spLocks noChangeArrowheads="1"/>
          </p:cNvSpPr>
          <p:nvPr/>
        </p:nvSpPr>
        <p:spPr bwMode="auto">
          <a:xfrm>
            <a:off x="3871913" y="858838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937000" y="143192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59"/>
          <p:cNvSpPr txBox="1">
            <a:spLocks noChangeArrowheads="1"/>
          </p:cNvSpPr>
          <p:nvPr/>
        </p:nvSpPr>
        <p:spPr bwMode="auto">
          <a:xfrm>
            <a:off x="3908425" y="1331913"/>
            <a:ext cx="6873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19" name="TextBox 44"/>
          <p:cNvSpPr txBox="1">
            <a:spLocks noChangeArrowheads="1"/>
          </p:cNvSpPr>
          <p:nvPr/>
        </p:nvSpPr>
        <p:spPr bwMode="auto">
          <a:xfrm>
            <a:off x="201613" y="2365375"/>
            <a:ext cx="76358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Make the 3 into a fraction </a:t>
            </a:r>
            <a:r>
              <a:rPr lang="en-US" altLang="en-US" sz="2800" b="1">
                <a:solidFill>
                  <a:srgbClr val="FF0000"/>
                </a:solidFill>
              </a:rPr>
              <a:t>(flip, write as 1/3).</a:t>
            </a:r>
          </a:p>
        </p:txBody>
      </p:sp>
      <p:sp>
        <p:nvSpPr>
          <p:cNvPr id="20" name="TextBox 59"/>
          <p:cNvSpPr txBox="1">
            <a:spLocks noChangeArrowheads="1"/>
          </p:cNvSpPr>
          <p:nvPr/>
        </p:nvSpPr>
        <p:spPr bwMode="auto">
          <a:xfrm>
            <a:off x="4335463" y="977900"/>
            <a:ext cx="7016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x</a:t>
            </a:r>
          </a:p>
        </p:txBody>
      </p:sp>
      <p:sp>
        <p:nvSpPr>
          <p:cNvPr id="21" name="TextBox 57"/>
          <p:cNvSpPr txBox="1">
            <a:spLocks noChangeArrowheads="1"/>
          </p:cNvSpPr>
          <p:nvPr/>
        </p:nvSpPr>
        <p:spPr bwMode="auto">
          <a:xfrm>
            <a:off x="4849813" y="8175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914900" y="1403350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59"/>
          <p:cNvSpPr txBox="1">
            <a:spLocks noChangeArrowheads="1"/>
          </p:cNvSpPr>
          <p:nvPr/>
        </p:nvSpPr>
        <p:spPr bwMode="auto">
          <a:xfrm>
            <a:off x="4887913" y="1314450"/>
            <a:ext cx="39687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3</a:t>
            </a:r>
          </a:p>
        </p:txBody>
      </p:sp>
      <p:sp>
        <p:nvSpPr>
          <p:cNvPr id="24" name="TextBox 44"/>
          <p:cNvSpPr txBox="1">
            <a:spLocks noChangeArrowheads="1"/>
          </p:cNvSpPr>
          <p:nvPr/>
        </p:nvSpPr>
        <p:spPr bwMode="auto">
          <a:xfrm>
            <a:off x="176213" y="2809875"/>
            <a:ext cx="5448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numerators</a:t>
            </a:r>
          </a:p>
        </p:txBody>
      </p:sp>
      <p:sp>
        <p:nvSpPr>
          <p:cNvPr id="25" name="TextBox 57"/>
          <p:cNvSpPr txBox="1">
            <a:spLocks noChangeArrowheads="1"/>
          </p:cNvSpPr>
          <p:nvPr/>
        </p:nvSpPr>
        <p:spPr bwMode="auto">
          <a:xfrm>
            <a:off x="5335588" y="10842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=</a:t>
            </a:r>
          </a:p>
        </p:txBody>
      </p:sp>
      <p:sp>
        <p:nvSpPr>
          <p:cNvPr id="26" name="TextBox 57"/>
          <p:cNvSpPr txBox="1">
            <a:spLocks noChangeArrowheads="1"/>
          </p:cNvSpPr>
          <p:nvPr/>
        </p:nvSpPr>
        <p:spPr bwMode="auto">
          <a:xfrm>
            <a:off x="5827713" y="855663"/>
            <a:ext cx="396875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1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886450" y="1425575"/>
            <a:ext cx="314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3" name="Rectangle 212"/>
          <p:cNvSpPr>
            <a:spLocks noChangeArrowheads="1"/>
          </p:cNvSpPr>
          <p:nvPr/>
        </p:nvSpPr>
        <p:spPr bwMode="auto">
          <a:xfrm>
            <a:off x="1724025" y="4611688"/>
            <a:ext cx="4718050" cy="1768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4" name="Rectangle 214"/>
          <p:cNvSpPr>
            <a:spLocks noChangeArrowheads="1"/>
          </p:cNvSpPr>
          <p:nvPr/>
        </p:nvSpPr>
        <p:spPr bwMode="auto">
          <a:xfrm>
            <a:off x="1743075" y="4611688"/>
            <a:ext cx="1636713" cy="176847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0265" name="Line 216"/>
          <p:cNvSpPr>
            <a:spLocks noChangeShapeType="1"/>
          </p:cNvSpPr>
          <p:nvPr/>
        </p:nvSpPr>
        <p:spPr bwMode="auto">
          <a:xfrm>
            <a:off x="3382963" y="4597400"/>
            <a:ext cx="0" cy="1782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17"/>
          <p:cNvSpPr>
            <a:spLocks noChangeShapeType="1"/>
          </p:cNvSpPr>
          <p:nvPr/>
        </p:nvSpPr>
        <p:spPr bwMode="auto">
          <a:xfrm>
            <a:off x="4770438" y="4610100"/>
            <a:ext cx="0" cy="1784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67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688" y="1314450"/>
            <a:ext cx="2698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44"/>
          <p:cNvSpPr txBox="1">
            <a:spLocks noChangeArrowheads="1"/>
          </p:cNvSpPr>
          <p:nvPr/>
        </p:nvSpPr>
        <p:spPr bwMode="auto">
          <a:xfrm>
            <a:off x="174625" y="3294063"/>
            <a:ext cx="54483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/>
              <a:t>Multiply the two denominators</a:t>
            </a:r>
          </a:p>
        </p:txBody>
      </p:sp>
      <p:sp>
        <p:nvSpPr>
          <p:cNvPr id="34" name="TextBox 59"/>
          <p:cNvSpPr txBox="1">
            <a:spLocks noChangeArrowheads="1"/>
          </p:cNvSpPr>
          <p:nvPr/>
        </p:nvSpPr>
        <p:spPr bwMode="auto">
          <a:xfrm>
            <a:off x="5827713" y="1314450"/>
            <a:ext cx="8905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/>
              <a:t>9</a:t>
            </a:r>
          </a:p>
        </p:txBody>
      </p:sp>
      <p:sp>
        <p:nvSpPr>
          <p:cNvPr id="35" name="TextBox 44"/>
          <p:cNvSpPr txBox="1">
            <a:spLocks noChangeArrowheads="1"/>
          </p:cNvSpPr>
          <p:nvPr/>
        </p:nvSpPr>
        <p:spPr bwMode="auto">
          <a:xfrm>
            <a:off x="149225" y="3802063"/>
            <a:ext cx="89947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700" b="1"/>
              <a:t>Make a model, divide each section into 3 equal parts </a:t>
            </a:r>
          </a:p>
        </p:txBody>
      </p:sp>
      <p:sp>
        <p:nvSpPr>
          <p:cNvPr id="36" name="Line 217"/>
          <p:cNvSpPr>
            <a:spLocks noChangeShapeType="1"/>
          </p:cNvSpPr>
          <p:nvPr/>
        </p:nvSpPr>
        <p:spPr bwMode="auto">
          <a:xfrm>
            <a:off x="2289175" y="4619625"/>
            <a:ext cx="1588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217"/>
          <p:cNvSpPr>
            <a:spLocks noChangeShapeType="1"/>
          </p:cNvSpPr>
          <p:nvPr/>
        </p:nvSpPr>
        <p:spPr bwMode="auto">
          <a:xfrm>
            <a:off x="2773363" y="4630738"/>
            <a:ext cx="0" cy="17240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217"/>
          <p:cNvSpPr>
            <a:spLocks noChangeShapeType="1"/>
          </p:cNvSpPr>
          <p:nvPr/>
        </p:nvSpPr>
        <p:spPr bwMode="auto">
          <a:xfrm>
            <a:off x="3805238" y="4622800"/>
            <a:ext cx="3175" cy="177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217"/>
          <p:cNvSpPr>
            <a:spLocks noChangeShapeType="1"/>
          </p:cNvSpPr>
          <p:nvPr/>
        </p:nvSpPr>
        <p:spPr bwMode="auto">
          <a:xfrm>
            <a:off x="4291013" y="4632325"/>
            <a:ext cx="7937" cy="17684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217"/>
          <p:cNvSpPr>
            <a:spLocks noChangeShapeType="1"/>
          </p:cNvSpPr>
          <p:nvPr/>
        </p:nvSpPr>
        <p:spPr bwMode="auto">
          <a:xfrm>
            <a:off x="5322888" y="4611688"/>
            <a:ext cx="3175" cy="1773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17"/>
          <p:cNvSpPr>
            <a:spLocks noChangeShapeType="1"/>
          </p:cNvSpPr>
          <p:nvPr/>
        </p:nvSpPr>
        <p:spPr bwMode="auto">
          <a:xfrm>
            <a:off x="5808663" y="4621213"/>
            <a:ext cx="7937" cy="17684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7" name="TextBox 59"/>
          <p:cNvSpPr txBox="1">
            <a:spLocks noChangeArrowheads="1"/>
          </p:cNvSpPr>
          <p:nvPr/>
        </p:nvSpPr>
        <p:spPr bwMode="auto">
          <a:xfrm>
            <a:off x="8747125" y="0"/>
            <a:ext cx="3968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097" tIns="42049" rIns="84097" bIns="420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33" grpId="0"/>
      <p:bldP spid="34" grpId="0"/>
      <p:bldP spid="35" grpId="0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788</Words>
  <Application>Microsoft Office PowerPoint</Application>
  <PresentationFormat>On-screen Show (4:3)</PresentationFormat>
  <Paragraphs>400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S.A.I.S.D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S.A.I.S.D</dc:creator>
  <cp:lastModifiedBy>Caryn</cp:lastModifiedBy>
  <cp:revision>143</cp:revision>
  <dcterms:created xsi:type="dcterms:W3CDTF">2008-08-22T15:51:21Z</dcterms:created>
  <dcterms:modified xsi:type="dcterms:W3CDTF">2015-01-22T11:11:34Z</dcterms:modified>
</cp:coreProperties>
</file>