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5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3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9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7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1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9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2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8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9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06678-A5E2-422B-8ACB-4D318CB84A93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ACC5F-F573-4218-A5F2-974DF7B1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5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57051407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2159000" cy="2103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33400" y="2971801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Dear Mrs. Dingman,</a:t>
            </a:r>
          </a:p>
          <a:p>
            <a:r>
              <a:rPr lang="en-US" sz="4000" dirty="0" smtClean="0">
                <a:latin typeface="Comic Sans MS" panose="030F0702030302020204" pitchFamily="66" charset="0"/>
              </a:rPr>
              <a:t>	My </a:t>
            </a:r>
            <a:r>
              <a:rPr lang="en-US" sz="4000" dirty="0">
                <a:latin typeface="Comic Sans MS" panose="030F0702030302020204" pitchFamily="66" charset="0"/>
              </a:rPr>
              <a:t>student was </a:t>
            </a:r>
            <a:r>
              <a:rPr lang="en-US" sz="4000" dirty="0" smtClean="0">
                <a:latin typeface="Comic Sans MS" panose="030F0702030302020204" pitchFamily="66" charset="0"/>
              </a:rPr>
              <a:t>absent from </a:t>
            </a:r>
            <a:r>
              <a:rPr lang="en-US" sz="4000" dirty="0">
                <a:latin typeface="Comic Sans MS" panose="030F0702030302020204" pitchFamily="66" charset="0"/>
              </a:rPr>
              <a:t>school yesterday because…</a:t>
            </a:r>
          </a:p>
        </p:txBody>
      </p:sp>
    </p:spTree>
    <p:extLst>
      <p:ext uri="{BB962C8B-B14F-4D97-AF65-F5344CB8AC3E}">
        <p14:creationId xmlns:p14="http://schemas.microsoft.com/office/powerpoint/2010/main" val="378637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57051407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159000" cy="2103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447800"/>
            <a:ext cx="598170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6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57051407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159000" cy="2103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676400"/>
            <a:ext cx="5386388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0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57051407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159000" cy="2103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754" y="304800"/>
            <a:ext cx="4975123" cy="645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95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400" y="16764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 rot="10800000" flipV="1">
            <a:off x="155574" y="1066056"/>
            <a:ext cx="883602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							March 9, 2006</a:t>
            </a:r>
            <a:br>
              <a:rPr kumimoji="0" lang="en-US" alt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</a:br>
            <a:endParaRPr kumimoji="0" lang="en-US" alt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Dear</a:t>
            </a:r>
            <a:r>
              <a:rPr kumimoji="0" lang="en-US" alt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 Mrs. Dingman,</a:t>
            </a:r>
            <a:r>
              <a:rPr kumimoji="0" lang="en-US" alt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/>
            </a:r>
            <a:br>
              <a:rPr kumimoji="0" lang="en-US" alt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</a:br>
            <a:r>
              <a:rPr lang="en-US" altLang="en-US" sz="2400" dirty="0">
                <a:latin typeface="Comic Sans MS" panose="030F0702030302020204" pitchFamily="66" charset="0"/>
                <a:cs typeface="Arial" pitchFamily="34" charset="0"/>
              </a:rPr>
              <a:t>	</a:t>
            </a:r>
            <a:r>
              <a:rPr kumimoji="0" lang="en-US" alt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Piper couldn’t go to school yesterday because Saturday we went to the beach, and sat under a coconut tree for shade. Piper got hit in the head with a coconut and was knocked unconscious. I took her to the hospital. The doctors said she wouldn’t wake-up for 72 hours.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omic Sans MS" panose="030F0702030302020204" pitchFamily="66" charset="0"/>
                <a:cs typeface="Arial" pitchFamily="34" charset="0"/>
              </a:rPr>
              <a:t>	</a:t>
            </a:r>
            <a:r>
              <a:rPr kumimoji="0" lang="en-US" alt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Also, if Piper says things that sound crazy like she went to a baseball game or something, it’s because her medicine makes her wacky. Thank you!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solidFill>
                <a:srgbClr val="000000"/>
              </a:solidFill>
              <a:latin typeface="Comic Sans MS" panose="030F0702030302020204" pitchFamily="66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Sincerely,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 pitchFamily="34" charset="0"/>
              </a:rPr>
              <a:t>Maggie</a:t>
            </a:r>
            <a:endParaRPr kumimoji="0" lang="en-US" alt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</p:txBody>
      </p:sp>
      <p:pic>
        <p:nvPicPr>
          <p:cNvPr id="1068" name="Picture 44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9" name="Picture 45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Picture 47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3" name="Picture 49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" name="Picture 51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7" name="Picture 53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Picture 55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1" name="Picture 57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-396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2" name="Picture 58" descr="http://www.mrsdingman.com/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122238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157051407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8491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72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57051407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143000" cy="1346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752600" y="314877"/>
            <a:ext cx="708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Excuses, Excuses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Rough Draft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678858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Pretend that you are an adult… with children of your own…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399" y="2632965"/>
            <a:ext cx="8839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Your son or daughter wants to miss a day of school to attend a really cool sporting event or concert. 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398" y="3810000"/>
            <a:ext cx="88391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Write an excuse note to me for the missed day of school. Did Bobby’s tight shoes cause a severe toe injury? Did Sally’s dog eat all of her clothes, so she needed an emergency shopping trip?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60198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Be creative! Use hyperbole! </a:t>
            </a:r>
            <a:r>
              <a:rPr lang="en-US" sz="2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80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57051407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143000" cy="1346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752600" y="314877"/>
            <a:ext cx="708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Excuses, Excuses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Revise &amp; Edit WITH PEN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58" y="2057400"/>
            <a:ext cx="899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Comic Sans MS" panose="030F0702030302020204" pitchFamily="66" charset="0"/>
              </a:rPr>
              <a:t>* STRONG introductory sentence</a:t>
            </a:r>
          </a:p>
          <a:p>
            <a:r>
              <a:rPr lang="en-US" sz="3000" dirty="0" smtClean="0">
                <a:latin typeface="Comic Sans MS" panose="030F0702030302020204" pitchFamily="66" charset="0"/>
              </a:rPr>
              <a:t>* STRONG ending sentence</a:t>
            </a:r>
          </a:p>
          <a:p>
            <a:r>
              <a:rPr lang="en-US" sz="3000" dirty="0" smtClean="0">
                <a:latin typeface="Comic Sans MS" panose="030F0702030302020204" pitchFamily="66" charset="0"/>
              </a:rPr>
              <a:t>* added interesting adjectives, using caret marks</a:t>
            </a:r>
          </a:p>
          <a:p>
            <a:r>
              <a:rPr lang="en-US" sz="3000" dirty="0" smtClean="0">
                <a:latin typeface="Comic Sans MS" panose="030F0702030302020204" pitchFamily="66" charset="0"/>
              </a:rPr>
              <a:t>* found &amp; used interesting synonyms</a:t>
            </a:r>
          </a:p>
          <a:p>
            <a:r>
              <a:rPr lang="en-US" sz="3000" dirty="0" smtClean="0">
                <a:latin typeface="Comic Sans MS" panose="030F0702030302020204" pitchFamily="66" charset="0"/>
              </a:rPr>
              <a:t>* all sentences express complete thoughts</a:t>
            </a:r>
          </a:p>
          <a:p>
            <a:r>
              <a:rPr lang="en-US" sz="3000" dirty="0" smtClean="0">
                <a:latin typeface="Comic Sans MS" panose="030F0702030302020204" pitchFamily="66" charset="0"/>
              </a:rPr>
              <a:t>* paragraphs indented</a:t>
            </a:r>
          </a:p>
          <a:p>
            <a:r>
              <a:rPr lang="en-US" sz="3000" dirty="0" smtClean="0">
                <a:latin typeface="Comic Sans MS" panose="030F0702030302020204" pitchFamily="66" charset="0"/>
              </a:rPr>
              <a:t>* capitalization, punctuation, spacing, spelling </a:t>
            </a:r>
            <a:r>
              <a:rPr lang="en-US" sz="3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</a:p>
          <a:p>
            <a:r>
              <a:rPr lang="en-US" sz="3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* friendly letter format followed</a:t>
            </a:r>
            <a:endParaRPr lang="en-US" sz="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41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144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Caryn</dc:creator>
  <cp:lastModifiedBy>Caryn</cp:lastModifiedBy>
  <cp:revision>17</cp:revision>
  <dcterms:created xsi:type="dcterms:W3CDTF">2016-04-03T09:56:36Z</dcterms:created>
  <dcterms:modified xsi:type="dcterms:W3CDTF">2016-04-03T10:42:18Z</dcterms:modified>
</cp:coreProperties>
</file>