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6324-7BE3-4DA4-B6AB-19D7EECC0969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AB662-8A67-40B4-8A4F-535895F73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74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E972-A932-4F48-8B65-572842404F34}" type="datetime1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56E6-DD6F-46B0-9941-A61346310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3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15CB-1F8E-48AF-804F-93080AD996FE}" type="datetime1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56E6-DD6F-46B0-9941-A61346310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3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E8F1-6C4A-4037-BD58-EF8247C719B3}" type="datetime1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56E6-DD6F-46B0-9941-A61346310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0F21-69E9-45B5-B094-2C4CB7D92051}" type="datetime1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56E6-DD6F-46B0-9941-A61346310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A4B6-2936-42CC-A1CA-8E01DB2725A0}" type="datetime1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56E6-DD6F-46B0-9941-A61346310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7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9257-917F-4F75-AF11-23B8C80681D1}" type="datetime1">
              <a:rPr lang="en-US" smtClean="0"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56E6-DD6F-46B0-9941-A61346310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0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B54A-24DD-4FFE-8F27-FAEAFE881D41}" type="datetime1">
              <a:rPr lang="en-US" smtClean="0"/>
              <a:t>7/26/2015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56E6-DD6F-46B0-9941-A61346310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3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5CBD-5D23-4029-B307-3B9DECF298AD}" type="datetime1">
              <a:rPr lang="en-US" smtClean="0"/>
              <a:t>7/26/2015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56E6-DD6F-46B0-9941-A61346310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6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2F10-4B6D-4DDF-AE30-AE93D98C5A7A}" type="datetime1">
              <a:rPr lang="en-US" smtClean="0"/>
              <a:t>7/26/2015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56E6-DD6F-46B0-9941-A61346310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7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A3EF-BC3C-4C0A-8F1E-06AA0C281088}" type="datetime1">
              <a:rPr lang="en-US" smtClean="0"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56E6-DD6F-46B0-9941-A61346310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43EF-A25C-451B-A17D-F8E4483C300C}" type="datetime1">
              <a:rPr lang="en-US" smtClean="0"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56E6-DD6F-46B0-9941-A61346310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5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EAA72-6C00-4DC1-B558-0D2660BD2DA7}" type="datetime1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856E6-DD6F-46B0-9941-A61346310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586663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56E6-DD6F-46B0-9941-A61346310C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97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56E6-DD6F-46B0-9941-A61346310C61}" type="slidenum">
              <a:rPr lang="en-US" smtClean="0"/>
              <a:t>10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5438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673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56E6-DD6F-46B0-9941-A61346310C61}" type="slidenum">
              <a:rPr lang="en-US" smtClean="0"/>
              <a:t>11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5866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67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56E6-DD6F-46B0-9941-A61346310C61}" type="slidenum">
              <a:rPr lang="en-US" smtClean="0"/>
              <a:t>12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55808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673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56E6-DD6F-46B0-9941-A61346310C61}" type="slidenum">
              <a:rPr lang="en-US" smtClean="0"/>
              <a:t>13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543800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673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56E6-DD6F-46B0-9941-A61346310C61}" type="slidenum">
              <a:rPr lang="en-US" smtClean="0"/>
              <a:t>14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5580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673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56E6-DD6F-46B0-9941-A61346310C61}" type="slidenum">
              <a:rPr lang="en-US" smtClean="0"/>
              <a:t>15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52951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673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56E6-DD6F-46B0-9941-A61346310C61}" type="slidenum">
              <a:rPr lang="en-US" smtClean="0"/>
              <a:t>16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572375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673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56E6-DD6F-46B0-9941-A61346310C61}" type="slidenum">
              <a:rPr lang="en-US" smtClean="0"/>
              <a:t>17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5438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673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56E6-DD6F-46B0-9941-A61346310C61}" type="slidenum">
              <a:rPr lang="en-US" smtClean="0"/>
              <a:t>18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529513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673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56E6-DD6F-46B0-9941-A61346310C61}" type="slidenum">
              <a:rPr lang="en-US" smtClean="0"/>
              <a:t>19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558088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673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56E6-DD6F-46B0-9941-A61346310C61}" type="slidenum">
              <a:rPr lang="en-US" smtClean="0"/>
              <a:t>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558088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863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56E6-DD6F-46B0-9941-A61346310C61}" type="slidenum">
              <a:rPr lang="en-US" smtClean="0"/>
              <a:t>20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5438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67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56E6-DD6F-46B0-9941-A61346310C61}" type="slidenum">
              <a:rPr lang="en-US" smtClean="0"/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34" y="656995"/>
            <a:ext cx="7558088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673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56E6-DD6F-46B0-9941-A61346310C61}" type="slidenum">
              <a:rPr lang="en-US" smtClean="0"/>
              <a:t>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558088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67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56E6-DD6F-46B0-9941-A61346310C61}" type="slidenum">
              <a:rPr lang="en-US" smtClean="0"/>
              <a:t>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572375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673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56E6-DD6F-46B0-9941-A61346310C61}" type="slidenum">
              <a:rPr lang="en-US" smtClean="0"/>
              <a:t>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543800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673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56E6-DD6F-46B0-9941-A61346310C61}" type="slidenum">
              <a:rPr lang="en-US" smtClean="0"/>
              <a:t>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5438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673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56E6-DD6F-46B0-9941-A61346310C61}" type="slidenum">
              <a:rPr lang="en-US" smtClean="0"/>
              <a:t>8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558088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673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56E6-DD6F-46B0-9941-A61346310C61}" type="slidenum">
              <a:rPr lang="en-US" smtClean="0"/>
              <a:t>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7558088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673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20</Words>
  <Application>Microsoft Office PowerPoint</Application>
  <PresentationFormat>On-screen Show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Caryn</dc:creator>
  <cp:lastModifiedBy>Caryn</cp:lastModifiedBy>
  <cp:revision>21</cp:revision>
  <dcterms:created xsi:type="dcterms:W3CDTF">2015-07-26T11:46:15Z</dcterms:created>
  <dcterms:modified xsi:type="dcterms:W3CDTF">2015-07-26T12:04:50Z</dcterms:modified>
</cp:coreProperties>
</file>