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3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8B49-0502-4D6C-9B0D-62EA100CA121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A827-54CE-458C-9396-AA9E2ACE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4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499" y="457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Welcome back to school!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Let’s start writing!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1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Developed by Caryn Dingman DDES 5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400" dirty="0" smtClean="0">
                <a:latin typeface="Comic Sans MS" panose="030F0702030302020204" pitchFamily="66" charset="0"/>
              </a:rPr>
              <a:t> Grade</a:t>
            </a:r>
          </a:p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Inspired by: 6thgradescottforesmanreadingstreetresources.wordpress.com/2011/04/30/acrostic-poetry-anchor-chart/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i42.tinypic.com/33z5h6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994" y="2197370"/>
            <a:ext cx="406399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3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2388" y="152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Comic Sans MS" panose="030F0702030302020204" pitchFamily="66" charset="0"/>
              </a:rPr>
              <a:t>SCHOOL Acrostic </a:t>
            </a:r>
            <a:r>
              <a:rPr lang="en-US" sz="4000" dirty="0">
                <a:latin typeface="Comic Sans MS" panose="030F0702030302020204" pitchFamily="66" charset="0"/>
              </a:rPr>
              <a:t>P</a:t>
            </a:r>
            <a:r>
              <a:rPr lang="en-US" sz="4000" smtClean="0">
                <a:latin typeface="Comic Sans MS" panose="030F0702030302020204" pitchFamily="66" charset="0"/>
              </a:rPr>
              <a:t>oetry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865202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175" y="147234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C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175" y="2160602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R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46" y="287832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265" y="3596038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265" y="430392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265" y="499214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I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059" y="5700031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C</a:t>
            </a:r>
            <a:endParaRPr lang="en-US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159" y="957535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 acrostic poem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63" y="1559688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latin typeface="Comic Sans MS" panose="030F0702030302020204" pitchFamily="66" charset="0"/>
              </a:rPr>
              <a:t>n be about anything.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158" y="2252935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e</a:t>
            </a:r>
            <a:r>
              <a:rPr lang="en-US" sz="2800" dirty="0" err="1" smtClean="0">
                <a:latin typeface="Comic Sans MS" panose="030F0702030302020204" pitchFamily="66" charset="0"/>
              </a:rPr>
              <a:t>ally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946" y="2970653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f</a:t>
            </a:r>
            <a:r>
              <a:rPr lang="en-US" sz="2800" dirty="0" smtClean="0">
                <a:latin typeface="Comic Sans MS" panose="030F0702030302020204" pitchFamily="66" charset="0"/>
              </a:rPr>
              <a:t> course, some people like to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3456" y="3688371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</a:t>
            </a:r>
            <a:r>
              <a:rPr lang="en-US" sz="2800" dirty="0" smtClean="0">
                <a:latin typeface="Comic Sans MS" panose="030F0702030302020204" pitchFamily="66" charset="0"/>
              </a:rPr>
              <a:t>art each line as a sentence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825" y="4396257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anose="030F0702030302020204" pitchFamily="66" charset="0"/>
              </a:rPr>
              <a:t>hough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62" y="5084478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prefer weaving words into a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9824" y="5780847"/>
            <a:ext cx="818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latin typeface="Comic Sans MS" panose="030F0702030302020204" pitchFamily="66" charset="0"/>
              </a:rPr>
              <a:t>eation</a:t>
            </a:r>
            <a:r>
              <a:rPr lang="en-US" sz="2800" dirty="0" smtClean="0">
                <a:latin typeface="Comic Sans MS" panose="030F0702030302020204" pitchFamily="66" charset="0"/>
              </a:rPr>
              <a:t> that is more free form.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1219146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Rough Draft: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* write SCHOOL vertically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skipping lines between 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each letter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8786" y="2758838"/>
            <a:ext cx="2735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* Tell a story or share an idea so all lines are connected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10</cp:revision>
  <dcterms:created xsi:type="dcterms:W3CDTF">2016-07-18T11:35:42Z</dcterms:created>
  <dcterms:modified xsi:type="dcterms:W3CDTF">2016-07-18T12:12:56Z</dcterms:modified>
</cp:coreProperties>
</file>