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29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C439A-55AE-E543-8435-FB7F246F3367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615BD-4FA6-9D43-B730-4BBE394E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99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C09E44-2879-DF41-9CF4-612BF7EC7885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582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9FDCA-AC07-1346-84E1-7635DC3C6A45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582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A833C629-7FC8-8A4D-872F-9E381F239A38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FA08BA45-1AC7-0147-89B0-9507CC88DAA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49400" y="838200"/>
            <a:ext cx="6764338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9600" b="1">
                <a:latin typeface="Comic Sans MS" charset="0"/>
              </a:rPr>
              <a:t>ACE </a:t>
            </a:r>
          </a:p>
          <a:p>
            <a:pPr algn="ctr"/>
            <a:r>
              <a:rPr lang="en-US" sz="9600" b="1">
                <a:latin typeface="Comic Sans MS" charset="0"/>
              </a:rPr>
              <a:t>STRATEGY</a:t>
            </a:r>
          </a:p>
        </p:txBody>
      </p:sp>
      <p:pic>
        <p:nvPicPr>
          <p:cNvPr id="3075" name="Picture 3" descr="MCj040797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00600"/>
            <a:ext cx="1841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Cj0364276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18510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MCBS00045_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733800"/>
            <a:ext cx="2514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10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382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8800" b="1">
                <a:latin typeface="Comic Sans MS" charset="0"/>
              </a:rPr>
              <a:t>ACE Strategy</a:t>
            </a:r>
            <a:r>
              <a:rPr lang="en-US" sz="7200">
                <a:latin typeface="Comic Sans MS" charset="0"/>
              </a:rPr>
              <a:t>  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11684" y="1826973"/>
            <a:ext cx="8508158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Comic Sans MS" charset="0"/>
              </a:rPr>
              <a:t>A</a:t>
            </a:r>
            <a:r>
              <a:rPr lang="en-US" sz="5400" dirty="0">
                <a:latin typeface="Comic Sans MS" charset="0"/>
              </a:rPr>
              <a:t>…Answer the </a:t>
            </a:r>
          </a:p>
          <a:p>
            <a:r>
              <a:rPr lang="en-US" sz="5400" dirty="0">
                <a:latin typeface="Comic Sans MS" charset="0"/>
              </a:rPr>
              <a:t>		question!</a:t>
            </a:r>
          </a:p>
          <a:p>
            <a:r>
              <a:rPr lang="en-US" sz="5400" dirty="0">
                <a:solidFill>
                  <a:srgbClr val="0066FF"/>
                </a:solidFill>
                <a:latin typeface="Comic Sans MS" charset="0"/>
              </a:rPr>
              <a:t>C</a:t>
            </a:r>
            <a:r>
              <a:rPr lang="en-US" sz="5400" dirty="0">
                <a:latin typeface="Comic Sans MS" charset="0"/>
              </a:rPr>
              <a:t>…Cite evidence from </a:t>
            </a:r>
          </a:p>
          <a:p>
            <a:r>
              <a:rPr lang="en-US" sz="5400" dirty="0">
                <a:latin typeface="Comic Sans MS" charset="0"/>
              </a:rPr>
              <a:t>		the text!</a:t>
            </a:r>
          </a:p>
          <a:p>
            <a:r>
              <a:rPr lang="en-US" sz="5400" dirty="0">
                <a:solidFill>
                  <a:srgbClr val="00CC00"/>
                </a:solidFill>
                <a:latin typeface="Comic Sans MS" charset="0"/>
              </a:rPr>
              <a:t>E</a:t>
            </a:r>
            <a:r>
              <a:rPr lang="en-US" sz="5400" dirty="0" smtClean="0">
                <a:latin typeface="Comic Sans MS" charset="0"/>
              </a:rPr>
              <a:t>…Explain the connection!</a:t>
            </a:r>
            <a:endParaRPr lang="en-US" sz="5400" dirty="0">
              <a:latin typeface="Comic Sans MS" charset="0"/>
            </a:endParaRPr>
          </a:p>
        </p:txBody>
      </p:sp>
      <p:pic>
        <p:nvPicPr>
          <p:cNvPr id="6148" name="Picture 4" descr="MCBS00045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676400"/>
            <a:ext cx="1981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61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517863" y="526533"/>
            <a:ext cx="7581901" cy="1653988"/>
          </a:xfrm>
        </p:spPr>
        <p:txBody>
          <a:bodyPr/>
          <a:lstStyle/>
          <a:p>
            <a:r>
              <a:rPr lang="en-US" dirty="0" smtClean="0"/>
              <a:t>HUH?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088" y="2681456"/>
            <a:ext cx="54102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753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difference between a simile and a metaphor?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81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 it out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9462" y="1761565"/>
            <a:ext cx="7687905" cy="4769503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600" dirty="0" smtClean="0">
                <a:solidFill>
                  <a:srgbClr val="FF0000"/>
                </a:solidFill>
              </a:rPr>
              <a:t>A- </a:t>
            </a:r>
            <a:r>
              <a:rPr lang="en-US" u="sng" dirty="0" smtClean="0"/>
              <a:t>The difference between a simile and a metaphor is the use of the words like and as.</a:t>
            </a:r>
          </a:p>
          <a:p>
            <a:pPr algn="just"/>
            <a:r>
              <a:rPr lang="en-US" sz="3600" u="sng" dirty="0" smtClean="0">
                <a:solidFill>
                  <a:srgbClr val="FF0000"/>
                </a:solidFill>
              </a:rPr>
              <a:t>C- </a:t>
            </a:r>
            <a:r>
              <a:rPr lang="en-US" dirty="0" smtClean="0">
                <a:solidFill>
                  <a:srgbClr val="FFFFFF"/>
                </a:solidFill>
              </a:rPr>
              <a:t>In a simile, the words “like” or “as” as used to draw a comparison between two things. In a metaphor, a comparison between to objects is made without the use of “like” or “as”.</a:t>
            </a:r>
          </a:p>
          <a:p>
            <a:pPr algn="just"/>
            <a:r>
              <a:rPr lang="en-US" sz="4400" dirty="0" smtClean="0">
                <a:solidFill>
                  <a:srgbClr val="FF0000"/>
                </a:solidFill>
              </a:rPr>
              <a:t>E- </a:t>
            </a:r>
            <a:r>
              <a:rPr lang="en-US" dirty="0" smtClean="0">
                <a:solidFill>
                  <a:srgbClr val="FFFFFF"/>
                </a:solidFill>
              </a:rPr>
              <a:t>In one of her songs Taylor Swift  makes the statement “you, with your words like knives”. </a:t>
            </a:r>
            <a:r>
              <a:rPr lang="en-US" dirty="0">
                <a:solidFill>
                  <a:srgbClr val="FFFFFF"/>
                </a:solidFill>
              </a:rPr>
              <a:t>T</a:t>
            </a:r>
            <a:r>
              <a:rPr lang="en-US" dirty="0" smtClean="0">
                <a:solidFill>
                  <a:srgbClr val="FFFFFF"/>
                </a:solidFill>
              </a:rPr>
              <a:t>his statement is a simile because it uses the word “like” to make a comparison </a:t>
            </a:r>
            <a:r>
              <a:rPr lang="en-US" smtClean="0">
                <a:solidFill>
                  <a:srgbClr val="FFFFFF"/>
                </a:solidFill>
              </a:rPr>
              <a:t>between someone’s </a:t>
            </a:r>
            <a:r>
              <a:rPr lang="en-US" dirty="0" smtClean="0">
                <a:solidFill>
                  <a:srgbClr val="FFFFFF"/>
                </a:solidFill>
              </a:rPr>
              <a:t>words, and knives.</a:t>
            </a:r>
          </a:p>
          <a:p>
            <a:endParaRPr lang="en-US" sz="36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07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14</TotalTime>
  <Words>136</Words>
  <Application>Microsoft Office PowerPoint</Application>
  <PresentationFormat>On-screen Show (4:3)</PresentationFormat>
  <Paragraphs>17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Orbit</vt:lpstr>
      <vt:lpstr>PowerPoint Presentation</vt:lpstr>
      <vt:lpstr>PowerPoint Presentation</vt:lpstr>
      <vt:lpstr>HUH?</vt:lpstr>
      <vt:lpstr>Sample question</vt:lpstr>
      <vt:lpstr>Let’s try it out</vt:lpstr>
    </vt:vector>
  </TitlesOfParts>
  <Company>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perez</dc:creator>
  <cp:lastModifiedBy>Caryn</cp:lastModifiedBy>
  <cp:revision>3</cp:revision>
  <dcterms:created xsi:type="dcterms:W3CDTF">2015-08-24T22:24:31Z</dcterms:created>
  <dcterms:modified xsi:type="dcterms:W3CDTF">2015-09-27T10:17:18Z</dcterms:modified>
</cp:coreProperties>
</file>